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65D5EA-93AA-4D08-BC35-D1EA8F9C131D}" type="datetimeFigureOut">
              <a:rPr lang="en-US" smtClean="0"/>
              <a:pPr/>
              <a:t>6/9/2019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538A5-055D-4CAF-8A54-BC2CA8CBF61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Why I Want To Go To Heaven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b="1" dirty="0" smtClean="0"/>
              <a:t>I Want To Go To Heaven Because God</a:t>
            </a:r>
            <a:r>
              <a:rPr lang="en-US" sz="3600" b="1" dirty="0" smtClean="0"/>
              <a:t> </a:t>
            </a:r>
            <a:r>
              <a:rPr lang="en-US" sz="3600" b="1" dirty="0" smtClean="0"/>
              <a:t>Wants Me To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God desires for all men to be saved. (1 Tim. 2:4)</a:t>
            </a:r>
          </a:p>
          <a:p>
            <a:r>
              <a:rPr lang="en-US" sz="2800" b="1" dirty="0" smtClean="0"/>
              <a:t>The </a:t>
            </a:r>
            <a:r>
              <a:rPr lang="en-US" sz="2800" b="1" dirty="0" smtClean="0"/>
              <a:t>grace of God that brings salvation has appeared to all men. (Titus 2:11)</a:t>
            </a:r>
          </a:p>
          <a:p>
            <a:r>
              <a:rPr lang="en-US" sz="2800" b="1" dirty="0" smtClean="0"/>
              <a:t>God </a:t>
            </a:r>
            <a:r>
              <a:rPr lang="en-US" sz="2800" b="1" dirty="0" smtClean="0"/>
              <a:t>demonstrated His love toward us by giving His only begotten </a:t>
            </a:r>
            <a:r>
              <a:rPr lang="en-US" sz="2800" b="1" dirty="0" smtClean="0"/>
              <a:t>Son to die for us. </a:t>
            </a:r>
            <a:r>
              <a:rPr lang="en-US" sz="2800" b="1" dirty="0" smtClean="0"/>
              <a:t>(Rom. 5:8)</a:t>
            </a:r>
          </a:p>
          <a:p>
            <a:r>
              <a:rPr lang="en-US" sz="2800" b="1" dirty="0" smtClean="0"/>
              <a:t>God wills for no one to perish. (2 Pet. 3:9</a:t>
            </a:r>
            <a:r>
              <a:rPr lang="en-US" sz="2800" b="1" dirty="0" smtClean="0"/>
              <a:t>)</a:t>
            </a:r>
            <a:endParaRPr lang="en-US" sz="2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 Want To Go To Heaven Because This </a:t>
            </a:r>
            <a:r>
              <a:rPr lang="en-US" sz="3200" b="1" dirty="0" smtClean="0"/>
              <a:t>World Is Not My Home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God’s people (His children) are just pilgrims and </a:t>
            </a:r>
            <a:r>
              <a:rPr lang="en-US" sz="2800" b="1" dirty="0" smtClean="0"/>
              <a:t>sojourners on this earth. </a:t>
            </a:r>
            <a:r>
              <a:rPr lang="en-US" sz="2800" b="1" dirty="0" smtClean="0"/>
              <a:t>(1 Pet. </a:t>
            </a:r>
            <a:r>
              <a:rPr lang="en-US" sz="2800" b="1" dirty="0" smtClean="0"/>
              <a:t>2:11)</a:t>
            </a:r>
            <a:endParaRPr lang="en-US" sz="2800" b="1" dirty="0" smtClean="0"/>
          </a:p>
          <a:p>
            <a:r>
              <a:rPr lang="en-US" sz="2800" b="1" dirty="0" smtClean="0"/>
              <a:t>God’s people (His children) are just strangers on this earth. (Psalm 119:19; Heb. 11:13)</a:t>
            </a:r>
          </a:p>
          <a:p>
            <a:r>
              <a:rPr lang="en-US" sz="2800" b="1" dirty="0" smtClean="0"/>
              <a:t>God’s people (His children) desire for a better country. (Heb. 11:13-16)</a:t>
            </a:r>
          </a:p>
          <a:p>
            <a:r>
              <a:rPr lang="en-US" sz="2800" b="1" dirty="0" smtClean="0"/>
              <a:t> Citizenship of God’s people is in heaven. (Phil. 3:20)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I Want To Go To Heaven Because Heaven Provides </a:t>
            </a:r>
            <a:r>
              <a:rPr lang="en-US" sz="3600" b="1" dirty="0" smtClean="0"/>
              <a:t>Ultimate Comfort and </a:t>
            </a:r>
            <a:r>
              <a:rPr lang="en-US" sz="3600" b="1" dirty="0" smtClean="0"/>
              <a:t>Rest, and Will Be A Most Beautiful Place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My friends, there will be no tears, pain, or death in heaven. (Rev. 21:4)</a:t>
            </a:r>
          </a:p>
          <a:p>
            <a:r>
              <a:rPr lang="en-US" sz="2800" b="1" dirty="0" smtClean="0"/>
              <a:t>There will be no wickedness in heaven. (Rev. 21:27)</a:t>
            </a:r>
          </a:p>
          <a:p>
            <a:r>
              <a:rPr lang="en-US" sz="2800" b="1" dirty="0" smtClean="0"/>
              <a:t>There </a:t>
            </a:r>
            <a:r>
              <a:rPr lang="en-US" sz="2800" b="1" dirty="0" smtClean="0"/>
              <a:t>will be </a:t>
            </a:r>
            <a:r>
              <a:rPr lang="en-US" sz="2800" b="1" dirty="0" smtClean="0"/>
              <a:t>ultimate </a:t>
            </a:r>
            <a:r>
              <a:rPr lang="en-US" sz="2800" b="1" dirty="0" smtClean="0"/>
              <a:t>rest from one’s laborers in heaven. (Heb. 4:9-11; Rev. 14:13)</a:t>
            </a:r>
          </a:p>
          <a:p>
            <a:r>
              <a:rPr lang="en-US" sz="2800" b="1" dirty="0"/>
              <a:t>H</a:t>
            </a:r>
            <a:r>
              <a:rPr lang="en-US" sz="2800" b="1" dirty="0" smtClean="0"/>
              <a:t>eaven will be a most beautiful place. It will be beautiful beyond comprehension. (Rev. 21:18-21) 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 Want To Go To Heaven Because I </a:t>
            </a:r>
            <a:r>
              <a:rPr lang="en-US" sz="3200" b="1" dirty="0" smtClean="0"/>
              <a:t>Do Not Want To Go To Hell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Hell </a:t>
            </a:r>
            <a:r>
              <a:rPr lang="en-US" sz="2800" b="1" dirty="0" smtClean="0"/>
              <a:t>is a place that is reserved for the devil and his angels (Matt. 25:41) and it is a place of everlasting punishment </a:t>
            </a:r>
            <a:r>
              <a:rPr lang="en-US" sz="2800" b="1" dirty="0" smtClean="0"/>
              <a:t>(Matt. 25:46</a:t>
            </a:r>
            <a:r>
              <a:rPr lang="en-US" sz="2800" b="1" dirty="0" smtClean="0"/>
              <a:t>).</a:t>
            </a:r>
            <a:endParaRPr lang="en-US" sz="2800" b="1" dirty="0" smtClean="0"/>
          </a:p>
          <a:p>
            <a:r>
              <a:rPr lang="en-US" sz="2800" b="1" dirty="0" smtClean="0"/>
              <a:t>Folks, t</a:t>
            </a:r>
            <a:r>
              <a:rPr lang="en-US" sz="2800" b="1" dirty="0" smtClean="0"/>
              <a:t>he </a:t>
            </a:r>
            <a:r>
              <a:rPr lang="en-US" sz="2800" b="1" dirty="0" smtClean="0"/>
              <a:t>punishment of hell will be awful beyond comprehension. </a:t>
            </a:r>
            <a:r>
              <a:rPr lang="en-US" sz="2800" b="1" dirty="0" smtClean="0"/>
              <a:t>(Mark </a:t>
            </a:r>
            <a:r>
              <a:rPr lang="en-US" sz="2800" b="1" dirty="0" smtClean="0"/>
              <a:t>9:43-48)</a:t>
            </a:r>
          </a:p>
          <a:p>
            <a:r>
              <a:rPr lang="en-US" sz="2800" b="1" dirty="0" smtClean="0"/>
              <a:t>Sadly, many will someday spend eternity in hell. Who </a:t>
            </a:r>
            <a:r>
              <a:rPr lang="en-US" sz="2800" b="1" dirty="0" smtClean="0"/>
              <a:t>will someday occupy hell? (Rev. 20:15, 21:8)</a:t>
            </a:r>
          </a:p>
          <a:p>
            <a:r>
              <a:rPr lang="en-US" sz="2800" b="1" dirty="0" smtClean="0"/>
              <a:t>My friends, fear </a:t>
            </a:r>
            <a:r>
              <a:rPr lang="en-US" sz="2800" b="1" dirty="0" smtClean="0"/>
              <a:t>Him who is able to destroy both soul and body in </a:t>
            </a:r>
            <a:r>
              <a:rPr lang="en-US" sz="2800" b="1" dirty="0" smtClean="0"/>
              <a:t>hell </a:t>
            </a:r>
            <a:r>
              <a:rPr lang="en-US" sz="2800" b="1" dirty="0" smtClean="0"/>
              <a:t>(Matt. 10:28</a:t>
            </a:r>
            <a:r>
              <a:rPr lang="en-US" sz="2800" b="1" dirty="0" smtClean="0"/>
              <a:t>).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What Must I Do To Be </a:t>
            </a:r>
            <a:r>
              <a:rPr lang="en-US" sz="3600" b="1" dirty="0" smtClean="0"/>
              <a:t>Saved?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Hear the word of God. (Romans 10:17)</a:t>
            </a:r>
          </a:p>
          <a:p>
            <a:r>
              <a:rPr lang="en-US" sz="2800" b="1" dirty="0" smtClean="0"/>
              <a:t>Believe in Jesus Christ. (John 8:24)</a:t>
            </a:r>
          </a:p>
          <a:p>
            <a:r>
              <a:rPr lang="en-US" sz="2800" b="1" dirty="0" smtClean="0"/>
              <a:t>Repent of your sins. (Acts 17:30)</a:t>
            </a:r>
          </a:p>
          <a:p>
            <a:r>
              <a:rPr lang="en-US" sz="2800" b="1" dirty="0" smtClean="0"/>
              <a:t>Confess Jesus Christ. (Matthew 10:32)</a:t>
            </a:r>
          </a:p>
          <a:p>
            <a:r>
              <a:rPr lang="en-US" sz="2800" b="1" dirty="0" smtClean="0"/>
              <a:t>Be baptized for the remission of sins. (Acts 2:38)</a:t>
            </a:r>
          </a:p>
          <a:p>
            <a:r>
              <a:rPr lang="en-US" sz="2800" b="1" dirty="0" smtClean="0"/>
              <a:t>Remain faithful till death. (Revelation 2:10)</a:t>
            </a:r>
            <a:endParaRPr lang="en-US" sz="2800" b="1" dirty="0"/>
          </a:p>
        </p:txBody>
      </p:sp>
    </p:spTree>
  </p:cSld>
  <p:clrMapOvr>
    <a:masterClrMapping/>
  </p:clrMapOvr>
  <p:transition advClick="0" advTm="15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</TotalTime>
  <Words>438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Why I Want To Go To Heaven</vt:lpstr>
      <vt:lpstr>I Want To Go To Heaven Because God Wants Me To</vt:lpstr>
      <vt:lpstr>I Want To Go To Heaven Because This World Is Not My Home</vt:lpstr>
      <vt:lpstr>I Want To Go To Heaven Because Heaven Provides Ultimate Comfort and Rest, and Will Be A Most Beautiful Place</vt:lpstr>
      <vt:lpstr>I Want To Go To Heaven Because I Do Not Want To Go To Hell</vt:lpstr>
      <vt:lpstr>What Must I Do To Be Saved?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USER1</cp:lastModifiedBy>
  <cp:revision>8</cp:revision>
  <dcterms:created xsi:type="dcterms:W3CDTF">2018-12-11T15:55:41Z</dcterms:created>
  <dcterms:modified xsi:type="dcterms:W3CDTF">2019-06-10T03:59:54Z</dcterms:modified>
</cp:coreProperties>
</file>