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AAB0E-D5C9-4CA7-B42D-FB271CE68CB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EFB9-3594-473D-B443-4C7370DA72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What Would You Give In Exchange For Your Soul?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Matthew 16:26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Are The Passing Pleasures of Sin Worth Losing Your Soul For?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All unrighteousness is sin. (1 John 5:17)</a:t>
            </a:r>
          </a:p>
          <a:p>
            <a:r>
              <a:rPr lang="en-US" sz="2800" b="1" dirty="0" smtClean="0"/>
              <a:t>The works of the flesh (or the fruit of sin) is evident, and those who practice such will not inherit the kingdom of God. (Galatians 5:19-21)</a:t>
            </a:r>
          </a:p>
          <a:p>
            <a:r>
              <a:rPr lang="en-US" sz="2800" b="1" dirty="0" smtClean="0"/>
              <a:t>Therefore, do not live according to the flesh, and put to death the deeds of the body. (Romans 8:13)</a:t>
            </a:r>
          </a:p>
          <a:p>
            <a:r>
              <a:rPr lang="en-US" sz="2800" b="1" dirty="0" smtClean="0"/>
              <a:t>Be one who abstains from fleshly lust which war against the soul. (1 Peter 2:11)</a:t>
            </a:r>
          </a:p>
          <a:p>
            <a:r>
              <a:rPr lang="en-US" sz="2800" b="1" dirty="0" smtClean="0"/>
              <a:t>Consider the value of your soul, and do not enjoy the passing pleasures of sin. (Hebrews 11:25)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Are Riches Worth Losing You Soul For?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Sadly, there are many people who place more value on becoming or staying rich, rather than on eternal life. (Luke 18:18-23)</a:t>
            </a:r>
          </a:p>
          <a:p>
            <a:r>
              <a:rPr lang="en-US" sz="2800" b="1" dirty="0" smtClean="0"/>
              <a:t>Know that the love of money is a root of all kinds of evil. (1 Timothy 6:10)</a:t>
            </a:r>
          </a:p>
          <a:p>
            <a:r>
              <a:rPr lang="en-US" sz="2800" b="1" dirty="0" smtClean="0"/>
              <a:t>Understand the fact that one can not serve two masters. (Matthew 6:24)</a:t>
            </a:r>
          </a:p>
          <a:p>
            <a:r>
              <a:rPr lang="en-US" sz="2800" b="1" dirty="0"/>
              <a:t>P</a:t>
            </a:r>
            <a:r>
              <a:rPr lang="en-US" sz="2800" b="1" dirty="0" smtClean="0"/>
              <a:t>ut eternal life before riches. (1 Timothy 6:17-19)</a:t>
            </a:r>
          </a:p>
          <a:p>
            <a:r>
              <a:rPr lang="en-US" sz="2800" b="1" dirty="0" smtClean="0"/>
              <a:t>Consider the value of your soul, and know riches do not profit in the day of wrath. (Proverbs 11:4)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Is Being Prideful and Arrogant Worth Losing Your Soul For?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Did you know that those who are proud in heart are an abomination to the Lord? (Proverbs 16:5)</a:t>
            </a:r>
          </a:p>
          <a:p>
            <a:r>
              <a:rPr lang="en-US" sz="2800" b="1" dirty="0" smtClean="0"/>
              <a:t>You see, my friends, nothing good at all comes from pride (Proverbs 11:2, 13:10), and one must know that God resists the proud. (1 Peter 5:5)</a:t>
            </a:r>
          </a:p>
          <a:p>
            <a:r>
              <a:rPr lang="en-US" sz="2800" b="1" dirty="0" smtClean="0"/>
              <a:t>Therefore, be one who humbles yourself in the sight of the Lord. (James 4:10; 1 Peter 5:6)</a:t>
            </a:r>
          </a:p>
          <a:p>
            <a:r>
              <a:rPr lang="en-US" sz="2800" b="1" dirty="0" smtClean="0"/>
              <a:t>My friends, consider the value of your soul, and remember, those who exalt themselves will be humbled. (Matthew 23:12)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Is An Unscriptural Marriage Worth Losing Your Soul For?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lthough men permit divorce and remarriage for just any reason, God does not. (Matthew 19:3-9)</a:t>
            </a:r>
          </a:p>
          <a:p>
            <a:r>
              <a:rPr lang="en-US" sz="2800" b="1" dirty="0" smtClean="0"/>
              <a:t>You see, Jesus calls those who unlawfully divorce and remarry adulterers. (Matthew 5:32)</a:t>
            </a:r>
          </a:p>
          <a:p>
            <a:r>
              <a:rPr lang="en-US" sz="2800" b="1" dirty="0" smtClean="0"/>
              <a:t>The Scriptures clearly teach that adulterers will be among those who will not inherit the kingdom of God. (1 Corinthians 6:9-10)</a:t>
            </a:r>
          </a:p>
          <a:p>
            <a:r>
              <a:rPr lang="en-US" sz="2800" b="1" dirty="0" smtClean="0"/>
              <a:t>Therefore, consider the value of your soul, and never forget, fornicators and adulterers God will judge. (Hebrews 13:4)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Is Following The Majority Worth Losing Your Soul For?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Sadly, many today choose to follow the majority, and take the path of destruction. (Matthew 7:13) </a:t>
            </a:r>
          </a:p>
          <a:p>
            <a:r>
              <a:rPr lang="en-US" sz="2800" b="1" dirty="0" smtClean="0"/>
              <a:t>However, one must always put the Lord first, and choose His way over the ways of anyone else, no matter what. (Matthew 10:34-38)</a:t>
            </a:r>
          </a:p>
          <a:p>
            <a:r>
              <a:rPr lang="en-US" sz="2800" b="1" dirty="0" smtClean="0"/>
              <a:t>One must beware of becoming deceived by the  teachings of men. (Matthew 15:9; Colossians 2:8)</a:t>
            </a:r>
          </a:p>
          <a:p>
            <a:r>
              <a:rPr lang="en-US" sz="2800" b="1" dirty="0" smtClean="0"/>
              <a:t>Always put your faith in God, rather than put your faith in men. (Psalm 118:8; 1 Corinthians 2:5)</a:t>
            </a:r>
          </a:p>
          <a:p>
            <a:r>
              <a:rPr lang="en-US" sz="2800" b="1" dirty="0" smtClean="0"/>
              <a:t>Consider the value of your soul, and be one who takes the narrow way which leads to life. (Luke 13:23-24)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Must I Do To Be Saved?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Hear the word of God. (Romans 10:17)</a:t>
            </a:r>
          </a:p>
          <a:p>
            <a:r>
              <a:rPr lang="en-US" sz="2800" b="1" dirty="0" smtClean="0"/>
              <a:t>Believe in Jesus Christ. (John 8:24)</a:t>
            </a:r>
          </a:p>
          <a:p>
            <a:r>
              <a:rPr lang="en-US" sz="2800" b="1" dirty="0" smtClean="0"/>
              <a:t>Repent of your sins. (Acts 17:30)</a:t>
            </a:r>
          </a:p>
          <a:p>
            <a:r>
              <a:rPr lang="en-US" sz="2800" b="1" dirty="0" smtClean="0"/>
              <a:t>Confess Jesus Christ. (Matthew 10:32)</a:t>
            </a:r>
          </a:p>
          <a:p>
            <a:r>
              <a:rPr lang="en-US" sz="2800" b="1" dirty="0" smtClean="0"/>
              <a:t>Be baptized for the remission of sins. (Acts 2:38)</a:t>
            </a:r>
          </a:p>
          <a:p>
            <a:r>
              <a:rPr lang="en-US" sz="2800" b="1" dirty="0" smtClean="0"/>
              <a:t>Remain faithful unto death. (Revelation 2:10)</a:t>
            </a:r>
            <a:endParaRPr lang="en-US" sz="2800" b="1" dirty="0"/>
          </a:p>
        </p:txBody>
      </p:sp>
    </p:spTree>
  </p:cSld>
  <p:clrMapOvr>
    <a:masterClrMapping/>
  </p:clrMapOvr>
  <p:transition advClick="0" advTm="15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630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Would You Give In Exchange For Your Soul?</vt:lpstr>
      <vt:lpstr>Are The Passing Pleasures of Sin Worth Losing Your Soul For?</vt:lpstr>
      <vt:lpstr>Are Riches Worth Losing You Soul For?</vt:lpstr>
      <vt:lpstr>Is Being Prideful and Arrogant Worth Losing Your Soul For?</vt:lpstr>
      <vt:lpstr>Is An Unscriptural Marriage Worth Losing Your Soul For?</vt:lpstr>
      <vt:lpstr>Is Following The Majority Worth Losing Your Soul For?</vt:lpstr>
      <vt:lpstr>What Must I Do To Be Saved?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Would You Give In Exchange For Your Soul?</dc:title>
  <dc:creator>USER1</dc:creator>
  <cp:lastModifiedBy>USER1</cp:lastModifiedBy>
  <cp:revision>1</cp:revision>
  <dcterms:created xsi:type="dcterms:W3CDTF">2019-06-10T12:51:07Z</dcterms:created>
  <dcterms:modified xsi:type="dcterms:W3CDTF">2019-06-10T14:16:41Z</dcterms:modified>
</cp:coreProperties>
</file>