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CDD95-668F-49C4-A33D-796B7476052A}" type="datetimeFigureOut">
              <a:rPr lang="en-US" smtClean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4C27-E683-4035-BD8E-FD6747E143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57400"/>
            <a:ext cx="7406640" cy="1828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What Does God Require of You?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Deuteronomy 10:12-13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To Fear Him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To “fear God” denotes “ a reverence toward God.”</a:t>
            </a:r>
          </a:p>
          <a:p>
            <a:r>
              <a:rPr lang="en-US" sz="2800" b="1" dirty="0" smtClean="0"/>
              <a:t>Just as Moses exhorted the children of Israel to fear God (Deuteronomy 10:12), Peter </a:t>
            </a:r>
            <a:r>
              <a:rPr lang="en-US" sz="2800" b="1" smtClean="0"/>
              <a:t>likewise </a:t>
            </a:r>
            <a:r>
              <a:rPr lang="en-US" sz="2800" b="1" smtClean="0"/>
              <a:t>exhorted Christians </a:t>
            </a:r>
            <a:r>
              <a:rPr lang="en-US" sz="2800" b="1" dirty="0" smtClean="0"/>
              <a:t>to fear God (1 Peter 2:17).</a:t>
            </a:r>
          </a:p>
          <a:p>
            <a:r>
              <a:rPr lang="en-US" sz="2800" b="1" dirty="0" smtClean="0"/>
              <a:t>The whole-duty of man is to fear God and keep His commandments. (Ecclesiastes 12:13)</a:t>
            </a:r>
          </a:p>
          <a:p>
            <a:r>
              <a:rPr lang="en-US" sz="2800" b="1" dirty="0"/>
              <a:t>T</a:t>
            </a:r>
            <a:r>
              <a:rPr lang="en-US" sz="2800" b="1" dirty="0" smtClean="0"/>
              <a:t>he fear of the Lord is the beginning of knowledge and wisdom (Proverbs 1:7, 9:10) and it is hatred of evil (Proverbs 8:13).</a:t>
            </a:r>
          </a:p>
          <a:p>
            <a:r>
              <a:rPr lang="en-US" sz="2800" b="1" dirty="0" smtClean="0"/>
              <a:t>Fear God and depart from evil. (Proverbs 3:7)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To Walk In All His Ways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One who walks in God’s ways is one who receives His truth, accepts His ways, and follows the path of conduct which He prescribes.</a:t>
            </a:r>
          </a:p>
          <a:p>
            <a:r>
              <a:rPr lang="en-US" sz="2800" b="1" dirty="0" smtClean="0"/>
              <a:t>Man is not to</a:t>
            </a:r>
            <a:r>
              <a:rPr lang="en-US" sz="2800" b="1" dirty="0"/>
              <a:t> </a:t>
            </a:r>
            <a:r>
              <a:rPr lang="en-US" sz="2800" b="1" dirty="0" smtClean="0"/>
              <a:t>direct his own steps. (Jeremiah 10:23)</a:t>
            </a:r>
          </a:p>
          <a:p>
            <a:r>
              <a:rPr lang="en-US" sz="2800" b="1" dirty="0" smtClean="0"/>
              <a:t>Although there is a way that seems right to a man (Proverbs 14:12), we must realize that God’s ways are not like our ways (Isaiah 55:8-9).</a:t>
            </a:r>
          </a:p>
          <a:p>
            <a:r>
              <a:rPr lang="en-US" sz="2800" b="1" dirty="0" smtClean="0"/>
              <a:t>You see, God’s ways are perfect (Psalm 18:30), right (Hosea 14:9), and everlasting (Habakkuk 3:6).</a:t>
            </a:r>
          </a:p>
          <a:p>
            <a:r>
              <a:rPr lang="en-US" sz="2800" b="1" dirty="0" smtClean="0"/>
              <a:t>Blessed is the one who fears the Lord and walks in His ways (Psalm 128:1). </a:t>
            </a:r>
            <a:endParaRPr lang="en-US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To Love Him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</a:t>
            </a:r>
            <a:r>
              <a:rPr lang="en-US" sz="2800" b="1" dirty="0" smtClean="0"/>
              <a:t>ne needs to love (i.e. have affection) for God.</a:t>
            </a:r>
          </a:p>
          <a:p>
            <a:r>
              <a:rPr lang="en-US" sz="2800" b="1" dirty="0" smtClean="0"/>
              <a:t>Jesus said that the first and great commandment is to whole-heartedly love God. (Matthew 22:37-38)</a:t>
            </a:r>
          </a:p>
          <a:p>
            <a:r>
              <a:rPr lang="en-US" sz="2800" b="1" dirty="0" smtClean="0"/>
              <a:t>Why love God? (1 John 4:19; Romans 5:8) </a:t>
            </a:r>
          </a:p>
          <a:p>
            <a:r>
              <a:rPr lang="en-US" sz="2800" b="1" dirty="0" smtClean="0"/>
              <a:t>Keep in mind, God is merciful to those who love Him. (Psalm 119:132)</a:t>
            </a:r>
          </a:p>
          <a:p>
            <a:r>
              <a:rPr lang="en-US" sz="2800" b="1" dirty="0" smtClean="0"/>
              <a:t>Be one who sincerely loves God. (Psalm 31:23)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To Serve Him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This denotes one’s need to give service to their creator, the Lord thy God.</a:t>
            </a:r>
          </a:p>
          <a:p>
            <a:r>
              <a:rPr lang="en-US" sz="2800" b="1" dirty="0" smtClean="0"/>
              <a:t>Man is not to worship or serve any other than the one true Lord thy God. (Matthew 4:10)</a:t>
            </a:r>
          </a:p>
          <a:p>
            <a:r>
              <a:rPr lang="en-US" sz="2800" b="1" dirty="0" smtClean="0"/>
              <a:t>Serve the Lord thy God with a loyal heart and a willing mind. (1 Chronicles 28:9)</a:t>
            </a:r>
          </a:p>
          <a:p>
            <a:r>
              <a:rPr lang="en-US" sz="2800" b="1" dirty="0" smtClean="0"/>
              <a:t>Serve God in sincerity and truth. (Joshua 24:14)</a:t>
            </a:r>
          </a:p>
          <a:p>
            <a:r>
              <a:rPr lang="en-US" sz="2800" b="1" dirty="0" smtClean="0"/>
              <a:t>Serve God with fear. (Psalm 2:11; Hebrews 12:28)</a:t>
            </a:r>
          </a:p>
          <a:p>
            <a:r>
              <a:rPr lang="en-US" sz="2800" b="1" dirty="0" smtClean="0"/>
              <a:t>Serve the Lord thy God with gladness. (Psalm 100:2)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To Keep His Commandments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This simply implies one’s need to obey God.</a:t>
            </a:r>
          </a:p>
          <a:p>
            <a:r>
              <a:rPr lang="en-US" sz="2800" b="1" dirty="0" smtClean="0"/>
              <a:t>Keeping God’s commandments is a part of the whole-duty of man. (Ecclesiastes 12:13)</a:t>
            </a:r>
          </a:p>
          <a:p>
            <a:r>
              <a:rPr lang="en-US" sz="2800" b="1" dirty="0" smtClean="0"/>
              <a:t>Contrary to the belief of some, the commandments of God are not burdensome. (1 John 5:3)</a:t>
            </a:r>
          </a:p>
          <a:p>
            <a:r>
              <a:rPr lang="en-US" sz="2800" b="1" dirty="0" smtClean="0"/>
              <a:t>One must keep God’s commandments in order to be one who will inherit eternal life. (Matthew 7:21-23)</a:t>
            </a:r>
          </a:p>
          <a:p>
            <a:r>
              <a:rPr lang="en-US" sz="2800" b="1" dirty="0" smtClean="0"/>
              <a:t> Always remember, blessed are those who keep God’s commandments. (Luke 11:28)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What Must I Do To Be Saved?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600" b="1" dirty="0" smtClean="0"/>
          </a:p>
          <a:p>
            <a:r>
              <a:rPr lang="en-US" sz="2800" b="1" dirty="0" smtClean="0"/>
              <a:t>Hear the word of God. (Romans 10:17)</a:t>
            </a:r>
          </a:p>
          <a:p>
            <a:r>
              <a:rPr lang="en-US" sz="2800" b="1" dirty="0" smtClean="0"/>
              <a:t>Believe in Jesus Christ. (John 8:24)</a:t>
            </a:r>
          </a:p>
          <a:p>
            <a:r>
              <a:rPr lang="en-US" sz="2800" b="1" dirty="0" smtClean="0"/>
              <a:t>Repent of your sins. (Acts 17:30)</a:t>
            </a:r>
          </a:p>
          <a:p>
            <a:r>
              <a:rPr lang="en-US" sz="2800" b="1" dirty="0" smtClean="0"/>
              <a:t>Confess Jesus Christ. (Matthew 10:32)</a:t>
            </a:r>
          </a:p>
          <a:p>
            <a:r>
              <a:rPr lang="en-US" sz="2800" b="1" dirty="0" smtClean="0"/>
              <a:t>Be baptized for the remission of sins. (Acts 2:38)</a:t>
            </a:r>
          </a:p>
          <a:p>
            <a:r>
              <a:rPr lang="en-US" sz="2800" b="1" dirty="0" smtClean="0"/>
              <a:t>Remain faithful unto death. (Revelation 2:10)</a:t>
            </a:r>
            <a:endParaRPr lang="en-US" sz="2800" b="1" dirty="0"/>
          </a:p>
        </p:txBody>
      </p:sp>
    </p:spTree>
  </p:cSld>
  <p:clrMapOvr>
    <a:masterClrMapping/>
  </p:clrMapOvr>
  <p:transition advClick="0" advTm="1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540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Does God Require of You?</vt:lpstr>
      <vt:lpstr>To Fear Him</vt:lpstr>
      <vt:lpstr>To Walk In All His Ways</vt:lpstr>
      <vt:lpstr>To Love Him</vt:lpstr>
      <vt:lpstr>To Serve Him</vt:lpstr>
      <vt:lpstr>To Keep His Commandments</vt:lpstr>
      <vt:lpstr>What Must I Do To Be Saved?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God Require of You?</dc:title>
  <dc:creator>USER1</dc:creator>
  <cp:lastModifiedBy>James Hahn</cp:lastModifiedBy>
  <cp:revision>4</cp:revision>
  <dcterms:created xsi:type="dcterms:W3CDTF">2017-12-04T02:45:02Z</dcterms:created>
  <dcterms:modified xsi:type="dcterms:W3CDTF">2019-06-10T16:25:17Z</dcterms:modified>
</cp:coreProperties>
</file>