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6"/>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6"/>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2"/>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2"/>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2B8BD-DCAE-46B7-A5C9-7FDBDEA844DE}" type="datetimeFigureOut">
              <a:rPr lang="en-US" smtClean="0"/>
              <a:pPr/>
              <a:t>6/9/2019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42D38-5974-4812-9166-2237B6055F1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2B8BD-DCAE-46B7-A5C9-7FDBDEA844DE}" type="datetimeFigureOut">
              <a:rPr lang="en-US" smtClean="0"/>
              <a:pPr/>
              <a:t>6/9/2019</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42D38-5974-4812-9166-2237B6055F1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717801"/>
            <a:ext cx="8458200" cy="1222375"/>
          </a:xfrm>
        </p:spPr>
        <p:txBody>
          <a:bodyPr>
            <a:normAutofit/>
          </a:bodyPr>
          <a:lstStyle/>
          <a:p>
            <a:pPr algn="ctr"/>
            <a:r>
              <a:rPr lang="en-US" sz="4400" b="1" dirty="0" smtClean="0"/>
              <a:t>A Good Soldier of Jesus Christ</a:t>
            </a:r>
            <a:endParaRPr lang="en-US" sz="4400" b="1" dirty="0"/>
          </a:p>
        </p:txBody>
      </p:sp>
      <p:sp>
        <p:nvSpPr>
          <p:cNvPr id="3" name="Subtitle 2"/>
          <p:cNvSpPr>
            <a:spLocks noGrp="1"/>
          </p:cNvSpPr>
          <p:nvPr>
            <p:ph type="subTitle" idx="1"/>
          </p:nvPr>
        </p:nvSpPr>
        <p:spPr/>
        <p:txBody>
          <a:bodyPr/>
          <a:lstStyle/>
          <a:p>
            <a:r>
              <a:rPr lang="en-US" b="1" dirty="0" smtClean="0"/>
              <a:t>2 Timothy 2:3-4</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Follow The Lead Of Their Captain and Obey His Orders</a:t>
            </a:r>
            <a:endParaRPr lang="en-US" sz="32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Jesus Christ is the Christians captain. (Heb. 2:9-10)</a:t>
            </a:r>
          </a:p>
          <a:p>
            <a:pPr>
              <a:buFont typeface="Wingdings" pitchFamily="2" charset="2"/>
              <a:buChar char="Ø"/>
            </a:pPr>
            <a:r>
              <a:rPr lang="en-US" sz="2800" b="1" dirty="0" smtClean="0"/>
              <a:t>A good soldier of Jesus Christ will be one who will always look to Jesus and follow in the example set by Him. (Heb. 12:1-3; 1 Pet. 2:21-23; 1 John 2:6)</a:t>
            </a:r>
          </a:p>
          <a:p>
            <a:pPr>
              <a:buFont typeface="Wingdings" pitchFamily="2" charset="2"/>
              <a:buChar char="Ø"/>
            </a:pPr>
            <a:r>
              <a:rPr lang="en-US" sz="2800" b="1" dirty="0" smtClean="0"/>
              <a:t>A good soldier of Christ will be one who will always keep His commandments. (John 14:15, 21, 15:14)</a:t>
            </a:r>
          </a:p>
          <a:p>
            <a:pPr>
              <a:buFont typeface="Wingdings" pitchFamily="2" charset="2"/>
              <a:buChar char="Ø"/>
            </a:pPr>
            <a:r>
              <a:rPr lang="en-US" sz="2800" b="1" dirty="0" smtClean="0"/>
              <a:t>Be a good soldier of Jesus Christ, and never forget, Jesus Christ is the author of eternal salvation to all who obey Him. (Heb. 5:9)</a:t>
            </a:r>
          </a:p>
          <a:p>
            <a:pPr>
              <a:buFont typeface="Wingdings" pitchFamily="2" charset="2"/>
              <a:buChar char="Ø"/>
            </a:pP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Diligently Drill</a:t>
            </a:r>
            <a:endParaRPr lang="en-US" sz="32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Just as soldiers in the military regularly engage in physical drill exercises, a soldier of Christ must be regularly engaged in spiritual exercise. (1 Tim. 4:7-8)</a:t>
            </a:r>
          </a:p>
          <a:p>
            <a:pPr>
              <a:buFont typeface="Wingdings" pitchFamily="2" charset="2"/>
              <a:buChar char="Ø"/>
            </a:pPr>
            <a:r>
              <a:rPr lang="en-US" sz="2800" b="1" dirty="0" smtClean="0"/>
              <a:t>They will search the Scriptures daily. (Acts 17:11)</a:t>
            </a:r>
          </a:p>
          <a:p>
            <a:pPr>
              <a:buFont typeface="Wingdings" pitchFamily="2" charset="2"/>
              <a:buChar char="Ø"/>
            </a:pPr>
            <a:r>
              <a:rPr lang="en-US" sz="2800" b="1" dirty="0" smtClean="0"/>
              <a:t>They will study to show thyself approved to God, and to rightly divide the word of truth. (2 </a:t>
            </a:r>
            <a:r>
              <a:rPr lang="en-US" sz="2800" b="1" dirty="0" smtClean="0"/>
              <a:t>Tim. </a:t>
            </a:r>
            <a:r>
              <a:rPr lang="en-US" sz="2800" b="1" dirty="0" smtClean="0"/>
              <a:t>2:15)</a:t>
            </a:r>
          </a:p>
          <a:p>
            <a:pPr>
              <a:buFont typeface="Wingdings" pitchFamily="2" charset="2"/>
              <a:buChar char="Ø"/>
            </a:pPr>
            <a:r>
              <a:rPr lang="en-US" sz="2800" b="1" dirty="0" smtClean="0"/>
              <a:t>They will continually meditate upon the all inspired word of God. (</a:t>
            </a:r>
            <a:r>
              <a:rPr lang="en-US" sz="2800" b="1" dirty="0" smtClean="0"/>
              <a:t>Ps. </a:t>
            </a:r>
            <a:r>
              <a:rPr lang="en-US" sz="2800" b="1" dirty="0" smtClean="0"/>
              <a:t>1:1-2, 119:15-16; 1 Tim. 4:12-16)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Be Properly Armed</a:t>
            </a:r>
            <a:endParaRPr lang="en-US" sz="32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Just as soldiers in the military are properly armed, soldiers of Christ will likewise be properly armed, knowing that the weapons of our warfare are not carnal, but mighty in God. (2 Cor. 10:4)</a:t>
            </a:r>
          </a:p>
          <a:p>
            <a:pPr>
              <a:buFont typeface="Wingdings" pitchFamily="2" charset="2"/>
              <a:buChar char="Ø"/>
            </a:pPr>
            <a:r>
              <a:rPr lang="en-US" sz="2800" b="1" dirty="0" smtClean="0"/>
              <a:t>Christians soldiers must be properly equipped with the whole armor of God. (</a:t>
            </a:r>
            <a:r>
              <a:rPr lang="en-US" sz="2800" b="1" dirty="0" smtClean="0"/>
              <a:t>Eph. </a:t>
            </a:r>
            <a:r>
              <a:rPr lang="en-US" sz="2800" b="1" dirty="0" smtClean="0"/>
              <a:t>6:10-18)</a:t>
            </a:r>
          </a:p>
          <a:p>
            <a:pPr>
              <a:buFont typeface="Wingdings" pitchFamily="2" charset="2"/>
              <a:buChar char="Ø"/>
            </a:pPr>
            <a:r>
              <a:rPr lang="en-US" sz="2800" b="1" dirty="0" smtClean="0"/>
              <a:t>Be one who is always prepared, and properly armed for battle. (</a:t>
            </a:r>
            <a:r>
              <a:rPr lang="en-US" sz="2800" b="1" dirty="0" smtClean="0"/>
              <a:t>Eph. </a:t>
            </a:r>
            <a:r>
              <a:rPr lang="en-US" sz="2800" b="1" dirty="0" smtClean="0"/>
              <a:t>6:13)</a:t>
            </a:r>
          </a:p>
          <a:p>
            <a:pPr>
              <a:buNone/>
            </a:pP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Courageously Fight</a:t>
            </a:r>
            <a:endParaRPr lang="en-US" sz="3200" b="1" dirty="0"/>
          </a:p>
        </p:txBody>
      </p:sp>
      <p:sp>
        <p:nvSpPr>
          <p:cNvPr id="3" name="Content Placeholder 2"/>
          <p:cNvSpPr>
            <a:spLocks noGrp="1"/>
          </p:cNvSpPr>
          <p:nvPr>
            <p:ph idx="1"/>
          </p:nvPr>
        </p:nvSpPr>
        <p:spPr/>
        <p:txBody>
          <a:bodyPr/>
          <a:lstStyle/>
          <a:p>
            <a:pPr>
              <a:buFont typeface="Wingdings" pitchFamily="2" charset="2"/>
              <a:buChar char="Ø"/>
            </a:pPr>
            <a:r>
              <a:rPr lang="en-US" sz="2800" b="1" dirty="0" smtClean="0"/>
              <a:t>A good soldier of Jesus Christ will be one who fights the good fight of faith. (1 Tim. 6:12)</a:t>
            </a:r>
          </a:p>
          <a:p>
            <a:pPr>
              <a:buFont typeface="Wingdings" pitchFamily="2" charset="2"/>
              <a:buChar char="Ø"/>
            </a:pPr>
            <a:r>
              <a:rPr lang="en-US" sz="2800" b="1" dirty="0" smtClean="0"/>
              <a:t>They will defend the gospel of Christ. (Phil. 1:15-17)</a:t>
            </a:r>
          </a:p>
          <a:p>
            <a:pPr>
              <a:buFont typeface="Wingdings" pitchFamily="2" charset="2"/>
              <a:buChar char="Ø"/>
            </a:pPr>
            <a:r>
              <a:rPr lang="en-US" sz="2800" b="1" dirty="0" smtClean="0"/>
              <a:t>They will contend earnestly for the faith. (Jude 3)</a:t>
            </a:r>
          </a:p>
          <a:p>
            <a:pPr>
              <a:buFont typeface="Wingdings" pitchFamily="2" charset="2"/>
              <a:buChar char="Ø"/>
            </a:pPr>
            <a:r>
              <a:rPr lang="en-US" sz="2800" b="1" dirty="0" smtClean="0"/>
              <a:t>They will wage the good warfare. (1 Tim. 1:18-19)</a:t>
            </a:r>
          </a:p>
          <a:p>
            <a:pPr algn="ctr">
              <a:buNone/>
            </a:pPr>
            <a:endParaRPr lang="en-US"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Endure Hardship</a:t>
            </a:r>
            <a:endParaRPr lang="en-US" sz="32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Soldiers of Jesus Christ are instructed to endure hardship. (2 Tim. 2:3)</a:t>
            </a:r>
          </a:p>
          <a:p>
            <a:pPr>
              <a:buFont typeface="Wingdings" pitchFamily="2" charset="2"/>
              <a:buChar char="Ø"/>
            </a:pPr>
            <a:r>
              <a:rPr lang="en-US" sz="2800" b="1" dirty="0" smtClean="0"/>
              <a:t>You see, all soldiers of Christ will suffer persecutions and affliction. (2 Tim. 3:12)</a:t>
            </a:r>
          </a:p>
          <a:p>
            <a:pPr>
              <a:buFont typeface="Wingdings" pitchFamily="2" charset="2"/>
              <a:buChar char="Ø"/>
            </a:pPr>
            <a:r>
              <a:rPr lang="en-US" sz="2800" b="1" dirty="0" smtClean="0"/>
              <a:t>Therefore, soldiers of Christ must recognize the need to endure hardship. (Matt. 10:22; Heb. 10:36)</a:t>
            </a:r>
          </a:p>
          <a:p>
            <a:pPr>
              <a:buFont typeface="Wingdings" pitchFamily="2" charset="2"/>
              <a:buChar char="Ø"/>
            </a:pPr>
            <a:r>
              <a:rPr lang="en-US" sz="2800" b="1" dirty="0" smtClean="0"/>
              <a:t>Endure hardship </a:t>
            </a:r>
            <a:r>
              <a:rPr lang="en-US" sz="2800" b="1" dirty="0" smtClean="0"/>
              <a:t>and keep </a:t>
            </a:r>
            <a:r>
              <a:rPr lang="en-US" sz="2800" b="1" dirty="0" smtClean="0"/>
              <a:t>in </a:t>
            </a:r>
            <a:r>
              <a:rPr lang="en-US" sz="2800" b="1" dirty="0" smtClean="0"/>
              <a:t>mind </a:t>
            </a:r>
            <a:r>
              <a:rPr lang="en-US" sz="2800" b="1" dirty="0" smtClean="0"/>
              <a:t>that endurance is commendable before God. (1 Pet. 2:18-20)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A Good Soldier of Jesus Christ Will Pursue The Victory</a:t>
            </a:r>
            <a:endParaRPr lang="en-US" sz="32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A good soldier of Jesus Christ recognizes that the victory is in Jesus. (1 Cor. 15:57)</a:t>
            </a:r>
          </a:p>
          <a:p>
            <a:pPr>
              <a:buFont typeface="Wingdings" pitchFamily="2" charset="2"/>
              <a:buChar char="Ø"/>
            </a:pPr>
            <a:r>
              <a:rPr lang="en-US" sz="2800" b="1" dirty="0" smtClean="0"/>
              <a:t>They </a:t>
            </a:r>
            <a:r>
              <a:rPr lang="en-US" sz="2800" b="1" dirty="0" smtClean="0"/>
              <a:t>will be steadfast, immovable, and will always abound in the work of the Lord. (1 Cor. 15:58)</a:t>
            </a:r>
          </a:p>
          <a:p>
            <a:pPr>
              <a:buFont typeface="Wingdings" pitchFamily="2" charset="2"/>
              <a:buChar char="Ø"/>
            </a:pPr>
            <a:r>
              <a:rPr lang="en-US" sz="2800" b="1" dirty="0" smtClean="0"/>
              <a:t>They will be one who diligently presses toward the prize. (Phil. 3:12-14)</a:t>
            </a:r>
          </a:p>
          <a:p>
            <a:pPr>
              <a:buFont typeface="Wingdings" pitchFamily="2" charset="2"/>
              <a:buChar char="Ø"/>
            </a:pPr>
            <a:r>
              <a:rPr lang="en-US" sz="2800" b="1" dirty="0" smtClean="0"/>
              <a:t>They will fight the good fight, keep the faith, and finish the race. (2 Tim. 4:7-8)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What Must I Do To Be Saved?</a:t>
            </a:r>
            <a:endParaRPr lang="en-US" sz="36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b="1" dirty="0" smtClean="0"/>
              <a:t> Hear the word of God. (Romans 10:17)</a:t>
            </a:r>
          </a:p>
          <a:p>
            <a:pPr>
              <a:buFont typeface="Wingdings" pitchFamily="2" charset="2"/>
              <a:buChar char="Ø"/>
            </a:pPr>
            <a:r>
              <a:rPr lang="en-US" sz="2800" b="1" dirty="0" smtClean="0"/>
              <a:t>Believe in Jesus Christ. (John 8:24)</a:t>
            </a:r>
          </a:p>
          <a:p>
            <a:pPr>
              <a:buFont typeface="Wingdings" pitchFamily="2" charset="2"/>
              <a:buChar char="Ø"/>
            </a:pPr>
            <a:r>
              <a:rPr lang="en-US" sz="2800" b="1" dirty="0" smtClean="0"/>
              <a:t>Repent of your sins. (Acts 17:30)</a:t>
            </a:r>
          </a:p>
          <a:p>
            <a:pPr>
              <a:buFont typeface="Wingdings" pitchFamily="2" charset="2"/>
              <a:buChar char="Ø"/>
            </a:pPr>
            <a:r>
              <a:rPr lang="en-US" sz="2800" b="1" dirty="0" smtClean="0"/>
              <a:t>Confess Jesus Christ. (Matthew 10:32)</a:t>
            </a:r>
          </a:p>
          <a:p>
            <a:pPr>
              <a:buFont typeface="Wingdings" pitchFamily="2" charset="2"/>
              <a:buChar char="Ø"/>
            </a:pPr>
            <a:r>
              <a:rPr lang="en-US" sz="2800" b="1" dirty="0" smtClean="0"/>
              <a:t>Be baptized for the remission of sins. (Acts 2:38)</a:t>
            </a:r>
          </a:p>
          <a:p>
            <a:pPr>
              <a:buFont typeface="Wingdings" pitchFamily="2" charset="2"/>
              <a:buChar char="Ø"/>
            </a:pPr>
            <a:r>
              <a:rPr lang="en-US" sz="2800" b="1" dirty="0" smtClean="0"/>
              <a:t>Remain faithful unto death. (Revelation 2:10)</a:t>
            </a:r>
            <a:endParaRPr lang="en-US" sz="2800" b="1" dirty="0"/>
          </a:p>
        </p:txBody>
      </p:sp>
    </p:spTree>
  </p:cSld>
  <p:clrMapOvr>
    <a:masterClrMapping/>
  </p:clrMapOvr>
  <p:transition advClick="0" advTm="15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2500"/>
                            </p:stCondLst>
                            <p:childTnLst>
                              <p:par>
                                <p:cTn id="9" presetID="3" presetClass="entr" presetSubtype="10" fill="hold" grpId="0"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5000"/>
                            </p:stCondLst>
                            <p:childTnLst>
                              <p:par>
                                <p:cTn id="13" presetID="3" presetClass="entr" presetSubtype="10" fill="hold" grpId="0" nodeType="afterEffect">
                                  <p:stCondLst>
                                    <p:cond delay="2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7500"/>
                            </p:stCondLst>
                            <p:childTnLst>
                              <p:par>
                                <p:cTn id="17" presetID="3" presetClass="entr" presetSubtype="10" fill="hold" grpId="0" nodeType="afterEffect">
                                  <p:stCondLst>
                                    <p:cond delay="2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10000"/>
                            </p:stCondLst>
                            <p:childTnLst>
                              <p:par>
                                <p:cTn id="21" presetID="3" presetClass="entr" presetSubtype="10" fill="hold" grpId="0" nodeType="afterEffect">
                                  <p:stCondLst>
                                    <p:cond delay="20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12500"/>
                            </p:stCondLst>
                            <p:childTnLst>
                              <p:par>
                                <p:cTn id="25" presetID="3" presetClass="entr" presetSubtype="10" fill="hold" grpId="0" nodeType="afterEffect">
                                  <p:stCondLst>
                                    <p:cond delay="20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TotalTime>
  <Words>630</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 Good Soldier of Jesus Christ</vt:lpstr>
      <vt:lpstr>A Good Soldier of Jesus Christ Will Follow The Lead Of Their Captain and Obey His Orders</vt:lpstr>
      <vt:lpstr>A Good Soldier of Jesus Christ Will Diligently Drill</vt:lpstr>
      <vt:lpstr>A Good Soldier of Jesus Christ Will Be Properly Armed</vt:lpstr>
      <vt:lpstr>A Good Soldier of Jesus Christ Will Courageously Fight</vt:lpstr>
      <vt:lpstr>A Good Soldier of Jesus Christ Will Endure Hardship</vt:lpstr>
      <vt:lpstr>A Good Soldier of Jesus Christ Will Pursue The Victory</vt:lpstr>
      <vt:lpstr>What Must I Do To Be Saved?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Good Soldier of Jesus Christ</dc:title>
  <dc:creator>USER1</dc:creator>
  <cp:lastModifiedBy>USER1</cp:lastModifiedBy>
  <cp:revision>10</cp:revision>
  <dcterms:created xsi:type="dcterms:W3CDTF">2017-04-11T15:04:47Z</dcterms:created>
  <dcterms:modified xsi:type="dcterms:W3CDTF">2019-06-10T02:54:58Z</dcterms:modified>
</cp:coreProperties>
</file>