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6" r:id="rId3"/>
    <p:sldId id="264" r:id="rId4"/>
    <p:sldId id="262" r:id="rId5"/>
    <p:sldId id="265" r:id="rId6"/>
    <p:sldId id="269" r:id="rId7"/>
    <p:sldId id="263" r:id="rId8"/>
    <p:sldId id="260" r:id="rId9"/>
    <p:sldId id="267" r:id="rId10"/>
    <p:sldId id="270" r:id="rId11"/>
    <p:sldId id="271" r:id="rId12"/>
    <p:sldId id="274" r:id="rId13"/>
    <p:sldId id="275" r:id="rId14"/>
    <p:sldId id="276" r:id="rId15"/>
    <p:sldId id="277" r:id="rId16"/>
    <p:sldId id="278" r:id="rId17"/>
    <p:sldId id="279" r:id="rId18"/>
    <p:sldId id="272" r:id="rId19"/>
    <p:sldId id="273" r:id="rId20"/>
    <p:sldId id="281" r:id="rId21"/>
    <p:sldId id="280" r:id="rId22"/>
    <p:sldId id="259" r:id="rId2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00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n-US" altLang="en-US"/>
          </a:p>
        </p:txBody>
      </p:sp>
      <p:sp>
        <p:nvSpPr>
          <p:cNvPr id="45059"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panose="020B0604020202020204" pitchFamily="34" charset="0"/>
              </a:defRPr>
            </a:lvl1pPr>
          </a:lstStyle>
          <a:p>
            <a:pPr>
              <a:defRPr/>
            </a:pPr>
            <a:endParaRPr lang="en-US" altLang="en-US"/>
          </a:p>
        </p:txBody>
      </p:sp>
      <p:sp>
        <p:nvSpPr>
          <p:cNvPr id="45060"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n-US" altLang="en-US"/>
          </a:p>
        </p:txBody>
      </p:sp>
      <p:sp>
        <p:nvSpPr>
          <p:cNvPr id="45061"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defTabSz="931863" eaLnBrk="1" hangingPunct="1">
              <a:defRPr sz="1200" smtClean="0"/>
            </a:lvl1pPr>
          </a:lstStyle>
          <a:p>
            <a:pPr>
              <a:defRPr/>
            </a:pPr>
            <a:fld id="{3A78AE1B-8666-4B85-9F61-1D2A1F478592}" type="slidenum">
              <a:rPr lang="en-US" altLang="en-US"/>
              <a:pPr>
                <a:defRPr/>
              </a:pPr>
              <a:t>‹#›</a:t>
            </a:fld>
            <a:endParaRPr lang="en-US" altLang="en-US"/>
          </a:p>
        </p:txBody>
      </p:sp>
    </p:spTree>
    <p:extLst>
      <p:ext uri="{BB962C8B-B14F-4D97-AF65-F5344CB8AC3E}">
        <p14:creationId xmlns:p14="http://schemas.microsoft.com/office/powerpoint/2010/main" val="2146798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n-US" altLang="en-US"/>
          </a:p>
        </p:txBody>
      </p:sp>
      <p:sp>
        <p:nvSpPr>
          <p:cNvPr id="27651"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panose="020B0604020202020204" pitchFamily="34" charset="0"/>
              </a:defRPr>
            </a:lvl1pPr>
          </a:lstStyle>
          <a:p>
            <a:pPr>
              <a:defRPr/>
            </a:pPr>
            <a:endParaRPr lang="en-US" altLang="en-US"/>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7654"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defTabSz="931863" eaLnBrk="1" hangingPunct="1">
              <a:defRPr sz="1200">
                <a:latin typeface="Arial" panose="020B0604020202020204" pitchFamily="34" charset="0"/>
              </a:defRPr>
            </a:lvl1pPr>
          </a:lstStyle>
          <a:p>
            <a:pPr>
              <a:defRPr/>
            </a:pPr>
            <a:endParaRPr lang="en-US" altLang="en-US"/>
          </a:p>
        </p:txBody>
      </p:sp>
      <p:sp>
        <p:nvSpPr>
          <p:cNvPr id="27655"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defTabSz="931863" eaLnBrk="1" hangingPunct="1">
              <a:defRPr sz="1200" smtClean="0"/>
            </a:lvl1pPr>
          </a:lstStyle>
          <a:p>
            <a:pPr>
              <a:defRPr/>
            </a:pPr>
            <a:fld id="{21F0A8D8-1E3B-46B5-BDEE-104940B2634C}" type="slidenum">
              <a:rPr lang="en-US" altLang="en-US"/>
              <a:pPr>
                <a:defRPr/>
              </a:pPr>
              <a:t>‹#›</a:t>
            </a:fld>
            <a:endParaRPr lang="en-US" altLang="en-US"/>
          </a:p>
        </p:txBody>
      </p:sp>
    </p:spTree>
    <p:extLst>
      <p:ext uri="{BB962C8B-B14F-4D97-AF65-F5344CB8AC3E}">
        <p14:creationId xmlns:p14="http://schemas.microsoft.com/office/powerpoint/2010/main" val="3023871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26AD0AF2-30CF-4995-A504-F712EE822FD4}" type="slidenum">
              <a:rPr lang="en-US" altLang="en-US"/>
              <a:pPr/>
              <a:t>12</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1750053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FE193DD2-8032-4F7A-A89A-1691AE5BEB95}" type="slidenum">
              <a:rPr lang="en-US" altLang="en-US"/>
              <a:pPr/>
              <a:t>13</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309911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00693E54-59E4-4331-97D4-D420535AFA8B}" type="slidenum">
              <a:rPr lang="en-US" altLang="en-US"/>
              <a:pPr/>
              <a:t>14</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1099305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miter lim="800000"/>
            <a:headEnd/>
            <a:tailEnd/>
          </a:ln>
        </p:spPr>
        <p:txBody>
          <a:bodyPr/>
          <a:lstStyle/>
          <a:p>
            <a:fld id="{04DB14E0-F3D3-4D01-AD58-063E9E351FAD}" type="slidenum">
              <a:rPr lang="en-US" altLang="en-US"/>
              <a:pPr/>
              <a:t>15</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436793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9B34AD72-DE75-4FBF-92A2-EFCCEE901313}" type="slidenum">
              <a:rPr lang="en-US" altLang="en-US"/>
              <a:pPr/>
              <a:t>16</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19890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1C1099F8-3426-433F-A091-0A132CDD7A0D}" type="slidenum">
              <a:rPr lang="en-US" altLang="en-US"/>
              <a:pPr/>
              <a:t>17</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13394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C5D5368D-64C1-4C7F-8594-DF9B670FA002}" type="slidenum">
              <a:rPr lang="en-US" altLang="en-US"/>
              <a:pPr/>
              <a:t>21</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extLst>
      <p:ext uri="{BB962C8B-B14F-4D97-AF65-F5344CB8AC3E}">
        <p14:creationId xmlns:p14="http://schemas.microsoft.com/office/powerpoint/2010/main" val="1586016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80D68C-B16F-4819-9166-C5E2E4A588F2}"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6F18A0-C980-4AF4-84F8-087312DDC798}"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64E68F-B533-4F04-A796-226BF0320949}"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909126-6A56-4CC3-A2A8-6F88B4E98229}"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C3FD90-B08C-4B2A-A2D9-37303834C3E0}"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C4E0AB-0967-4F3E-ADA8-6C8718EBA3AA}"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A27050F-0651-4711-BB29-8E8DCF89F2F3}"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75054A0-5F8B-4C5F-8A0E-608118D0F41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28B4333-ACEC-4B87-A047-8F73272A9BB6}"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9ECABC1B-4770-4F18-B7EF-5A060F7865F1}"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CFDF97E-AB44-427C-8107-20EDF8CAB65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1C5B025-A89D-48C5-8507-F1BF659FC873}"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0D59272-64E6-4F39-A0E4-C18B9B1734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9144000" cy="6858000"/>
          </a:xfrm>
          <a:solidFill>
            <a:srgbClr val="000000"/>
          </a:solidFill>
        </p:spPr>
        <p:txBody>
          <a:bodyPr anchor="ctr"/>
          <a:lstStyle/>
          <a:p>
            <a:pPr eaLnBrk="1" hangingPunct="1"/>
            <a:endParaRPr lang="en-US" altLang="en-US" sz="4400" smtClean="0"/>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rgbClr val="000066"/>
          </a:solidFill>
        </p:spPr>
        <p:txBody>
          <a:bodyPr/>
          <a:lstStyle/>
          <a:p>
            <a:pPr eaLnBrk="1" hangingPunct="1"/>
            <a:endParaRPr lang="en-US" altLang="en-US" smtClean="0"/>
          </a:p>
        </p:txBody>
      </p:sp>
      <p:sp>
        <p:nvSpPr>
          <p:cNvPr id="21507" name="Rectangle 3"/>
          <p:cNvSpPr>
            <a:spLocks noGrp="1" noChangeArrowheads="1"/>
          </p:cNvSpPr>
          <p:nvPr>
            <p:ph type="body" idx="1"/>
          </p:nvPr>
        </p:nvSpPr>
        <p:spPr/>
        <p:txBody>
          <a:bodyPr/>
          <a:lstStyle/>
          <a:p>
            <a:pPr eaLnBrk="1" hangingPunct="1"/>
            <a:r>
              <a:rPr lang="en-US" altLang="en-US" smtClean="0">
                <a:solidFill>
                  <a:schemeClr val="bg1"/>
                </a:solidFill>
                <a:latin typeface="Arial Black" pitchFamily="34" charset="0"/>
              </a:rPr>
              <a:t>Ecclesiastes 11:9 – 12:14</a:t>
            </a:r>
          </a:p>
          <a:p>
            <a:pPr eaLnBrk="1" hangingPunct="1"/>
            <a:r>
              <a:rPr lang="en-US" altLang="en-US" smtClean="0">
                <a:solidFill>
                  <a:schemeClr val="bg1"/>
                </a:solidFill>
                <a:latin typeface="Arial Black" pitchFamily="34" charset="0"/>
              </a:rPr>
              <a:t>Proverbs 1:10-19</a:t>
            </a:r>
          </a:p>
          <a:p>
            <a:pPr eaLnBrk="1" hangingPunct="1"/>
            <a:r>
              <a:rPr lang="en-US" altLang="en-US" smtClean="0">
                <a:solidFill>
                  <a:schemeClr val="bg1"/>
                </a:solidFill>
                <a:latin typeface="Arial Black" pitchFamily="34" charset="0"/>
              </a:rPr>
              <a:t>Proverbs 3:1-6</a:t>
            </a:r>
          </a:p>
          <a:p>
            <a:pPr eaLnBrk="1" hangingPunct="1"/>
            <a:endParaRPr lang="en-US" altLang="en-US" smtClean="0">
              <a:solidFill>
                <a:schemeClr val="bg1"/>
              </a:solidFill>
              <a:latin typeface="Arial Black" pitchFamily="34" charset="0"/>
            </a:endParaRPr>
          </a:p>
        </p:txBody>
      </p:sp>
      <p:sp>
        <p:nvSpPr>
          <p:cNvPr id="11268" name="WordArt 4"/>
          <p:cNvSpPr>
            <a:spLocks noChangeArrowheads="1" noChangeShapeType="1" noTextEdit="1"/>
          </p:cNvSpPr>
          <p:nvPr/>
        </p:nvSpPr>
        <p:spPr bwMode="auto">
          <a:xfrm>
            <a:off x="762000" y="457200"/>
            <a:ext cx="7696200" cy="762000"/>
          </a:xfrm>
          <a:prstGeom prst="rect">
            <a:avLst/>
          </a:prstGeom>
        </p:spPr>
        <p:txBody>
          <a:bodyPr wrap="none" fromWordArt="1">
            <a:prstTxWarp prst="textPlain">
              <a:avLst>
                <a:gd name="adj" fmla="val 50000"/>
              </a:avLst>
            </a:prstTxWarp>
          </a:bodyPr>
          <a:lstStyle/>
          <a:p>
            <a:pPr algn="ctr"/>
            <a:r>
              <a:rPr lang="en-US" sz="3600" kern="10">
                <a:ln w="38100">
                  <a:solidFill>
                    <a:srgbClr val="6699FF"/>
                  </a:solidFill>
                  <a:round/>
                  <a:headEnd/>
                  <a:tailEnd/>
                </a:ln>
                <a:solidFill>
                  <a:srgbClr val="FFFFFF"/>
                </a:solidFill>
                <a:latin typeface="Arial Black"/>
              </a:rPr>
              <a:t>Bearing The Burden Of Youth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checkerboard(across)">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checkerboard(across)">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checkerboard(across)">
                                      <p:cBhvr>
                                        <p:cTn id="17" dur="5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1625"/>
            <a:ext cx="7772400" cy="6099175"/>
          </a:xfrm>
          <a:solidFill>
            <a:srgbClr val="6699FF"/>
          </a:solidFill>
          <a:ln>
            <a:solidFill>
              <a:srgbClr val="000066"/>
            </a:solidFill>
          </a:ln>
        </p:spPr>
        <p:txBody>
          <a:bodyPr/>
          <a:lstStyle/>
          <a:p>
            <a:pPr eaLnBrk="1" hangingPunct="1"/>
            <a:r>
              <a:rPr lang="en-US" altLang="en-US" smtClean="0"/>
              <a:t>            </a:t>
            </a:r>
            <a:r>
              <a:rPr lang="en-US" altLang="en-US" b="1" smtClean="0">
                <a:solidFill>
                  <a:srgbClr val="000066"/>
                </a:solidFill>
              </a:rPr>
              <a:t>BILITY</a:t>
            </a:r>
            <a:br>
              <a:rPr lang="en-US" altLang="en-US" b="1" smtClean="0">
                <a:solidFill>
                  <a:srgbClr val="000066"/>
                </a:solidFill>
              </a:rPr>
            </a:br>
            <a:r>
              <a:rPr lang="en-US" altLang="en-US" b="1" smtClean="0">
                <a:solidFill>
                  <a:srgbClr val="000066"/>
                </a:solidFill>
              </a:rPr>
              <a:t>            O</a:t>
            </a:r>
            <a:br>
              <a:rPr lang="en-US" altLang="en-US" b="1" smtClean="0">
                <a:solidFill>
                  <a:srgbClr val="000066"/>
                </a:solidFill>
              </a:rPr>
            </a:br>
            <a:r>
              <a:rPr lang="en-US" altLang="en-US" b="1" smtClean="0">
                <a:solidFill>
                  <a:srgbClr val="000066"/>
                </a:solidFill>
              </a:rPr>
              <a:t>            HINK</a:t>
            </a:r>
            <a:br>
              <a:rPr lang="en-US" altLang="en-US" b="1" smtClean="0">
                <a:solidFill>
                  <a:srgbClr val="000066"/>
                </a:solidFill>
              </a:rPr>
            </a:br>
            <a:r>
              <a:rPr lang="en-US" altLang="en-US" b="1" smtClean="0">
                <a:solidFill>
                  <a:srgbClr val="000066"/>
                </a:solidFill>
              </a:rPr>
              <a:t>            N</a:t>
            </a:r>
            <a:br>
              <a:rPr lang="en-US" altLang="en-US" b="1" smtClean="0">
                <a:solidFill>
                  <a:srgbClr val="000066"/>
                </a:solidFill>
              </a:rPr>
            </a:br>
            <a:r>
              <a:rPr lang="en-US" altLang="en-US" b="1" smtClean="0">
                <a:solidFill>
                  <a:srgbClr val="000066"/>
                </a:solidFill>
              </a:rPr>
              <a:t>            ERMS</a:t>
            </a:r>
            <a:br>
              <a:rPr lang="en-US" altLang="en-US" b="1" smtClean="0">
                <a:solidFill>
                  <a:srgbClr val="000066"/>
                </a:solidFill>
              </a:rPr>
            </a:br>
            <a:r>
              <a:rPr lang="en-US" altLang="en-US" b="1" smtClean="0">
                <a:solidFill>
                  <a:srgbClr val="000066"/>
                </a:solidFill>
              </a:rPr>
              <a:t>            SING</a:t>
            </a:r>
            <a:br>
              <a:rPr lang="en-US" altLang="en-US" b="1" smtClean="0">
                <a:solidFill>
                  <a:srgbClr val="000066"/>
                </a:solidFill>
              </a:rPr>
            </a:br>
            <a:r>
              <a:rPr lang="en-US" altLang="en-US" b="1" smtClean="0">
                <a:solidFill>
                  <a:srgbClr val="000066"/>
                </a:solidFill>
              </a:rPr>
              <a:t>            IVINE</a:t>
            </a:r>
            <a:br>
              <a:rPr lang="en-US" altLang="en-US" b="1" smtClean="0">
                <a:solidFill>
                  <a:srgbClr val="000066"/>
                </a:solidFill>
              </a:rPr>
            </a:br>
            <a:r>
              <a:rPr lang="en-US" altLang="en-US" b="1" smtClean="0">
                <a:solidFill>
                  <a:srgbClr val="000066"/>
                </a:solidFill>
              </a:rPr>
              <a:t>            XAMPLE</a:t>
            </a:r>
            <a:r>
              <a:rPr lang="en-US" altLang="en-US" smtClean="0"/>
              <a:t>     </a:t>
            </a:r>
          </a:p>
        </p:txBody>
      </p:sp>
      <p:sp>
        <p:nvSpPr>
          <p:cNvPr id="12291" name="Rectangle 3"/>
          <p:cNvSpPr>
            <a:spLocks noGrp="1" noChangeArrowheads="1"/>
          </p:cNvSpPr>
          <p:nvPr>
            <p:ph type="body" idx="1"/>
          </p:nvPr>
        </p:nvSpPr>
        <p:spPr>
          <a:xfrm>
            <a:off x="685800" y="6781800"/>
            <a:ext cx="7772400" cy="76200"/>
          </a:xfrm>
        </p:spPr>
        <p:txBody>
          <a:bodyPr/>
          <a:lstStyle/>
          <a:p>
            <a:pPr eaLnBrk="1" hangingPunct="1">
              <a:lnSpc>
                <a:spcPct val="80000"/>
              </a:lnSpc>
            </a:pPr>
            <a:endParaRPr lang="en-US" altLang="en-US" sz="800" smtClean="0"/>
          </a:p>
        </p:txBody>
      </p:sp>
      <p:sp>
        <p:nvSpPr>
          <p:cNvPr id="12292" name="WordArt 4"/>
          <p:cNvSpPr>
            <a:spLocks noChangeArrowheads="1" noChangeShapeType="1" noTextEdit="1"/>
          </p:cNvSpPr>
          <p:nvPr/>
        </p:nvSpPr>
        <p:spPr bwMode="auto">
          <a:xfrm rot="5400000">
            <a:off x="38100" y="2247900"/>
            <a:ext cx="5257800" cy="2133600"/>
          </a:xfrm>
          <a:prstGeom prst="rect">
            <a:avLst/>
          </a:prstGeom>
        </p:spPr>
        <p:txBody>
          <a:bodyPr vert="wordArtVert" wrap="none" fromWordArt="1">
            <a:prstTxWarp prst="textPlain">
              <a:avLst>
                <a:gd name="adj" fmla="val 50000"/>
              </a:avLst>
            </a:prstTxWarp>
          </a:bodyPr>
          <a:lstStyle/>
          <a:p>
            <a:pPr algn="ctr" fontAlgn="auto"/>
            <a:r>
              <a:rPr lang="en-US" sz="3600" kern="10">
                <a:ln w="50800">
                  <a:solidFill>
                    <a:srgbClr val="000066"/>
                  </a:solidFill>
                  <a:round/>
                  <a:headEnd/>
                  <a:tailEnd/>
                </a:ln>
                <a:solidFill>
                  <a:schemeClr val="bg1"/>
                </a:solidFill>
                <a:latin typeface="Arial Black"/>
              </a:rPr>
              <a:t>ATTITUDE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74638"/>
            <a:ext cx="9144000" cy="1020762"/>
          </a:xfrm>
          <a:solidFill>
            <a:srgbClr val="000066"/>
          </a:solidFill>
          <a:ln>
            <a:solidFill>
              <a:srgbClr val="6699FF"/>
            </a:solidFill>
          </a:ln>
        </p:spPr>
        <p:txBody>
          <a:bodyPr/>
          <a:lstStyle/>
          <a:p>
            <a:pPr eaLnBrk="1" hangingPunct="1">
              <a:defRPr/>
            </a:pPr>
            <a:r>
              <a:rPr lang="en-US" altLang="en-US" sz="4000" b="1" i="1" u="sng" smtClean="0">
                <a:solidFill>
                  <a:schemeClr val="bg1"/>
                </a:solidFill>
                <a:effectLst>
                  <a:outerShdw blurRad="38100" dist="38100" dir="2700000" algn="tl">
                    <a:srgbClr val="000000"/>
                  </a:outerShdw>
                </a:effectLst>
              </a:rPr>
              <a:t>The Burden of Respecting Authority</a:t>
            </a:r>
          </a:p>
        </p:txBody>
      </p:sp>
      <p:sp>
        <p:nvSpPr>
          <p:cNvPr id="29699" name="Rectangle 3"/>
          <p:cNvSpPr>
            <a:spLocks noGrp="1" noChangeArrowheads="1"/>
          </p:cNvSpPr>
          <p:nvPr>
            <p:ph type="body" idx="1"/>
          </p:nvPr>
        </p:nvSpPr>
        <p:spPr>
          <a:xfrm>
            <a:off x="0" y="1600200"/>
            <a:ext cx="9144000" cy="5257800"/>
          </a:xfrm>
          <a:solidFill>
            <a:srgbClr val="6699FF"/>
          </a:solidFill>
          <a:ln>
            <a:solidFill>
              <a:srgbClr val="000066"/>
            </a:solidFill>
          </a:ln>
        </p:spPr>
        <p:txBody>
          <a:bodyPr/>
          <a:lstStyle/>
          <a:p>
            <a:pPr eaLnBrk="1" hangingPunct="1">
              <a:defRPr/>
            </a:pPr>
            <a:r>
              <a:rPr lang="en-US" altLang="en-US" b="1" smtClean="0">
                <a:solidFill>
                  <a:srgbClr val="000066"/>
                </a:solidFill>
                <a:latin typeface="Arial Black" panose="020B0A04020102020204" pitchFamily="34" charset="0"/>
              </a:rPr>
              <a:t>All of our lives we must give account whether to parents, school officials, employers, policemen, judges, income tax officials.</a:t>
            </a:r>
          </a:p>
          <a:p>
            <a:pPr eaLnBrk="1" hangingPunct="1">
              <a:defRPr/>
            </a:pPr>
            <a:r>
              <a:rPr lang="en-US" altLang="en-US" b="1" smtClean="0">
                <a:solidFill>
                  <a:srgbClr val="000066"/>
                </a:solidFill>
                <a:latin typeface="Arial Black" panose="020B0A04020102020204" pitchFamily="34" charset="0"/>
              </a:rPr>
              <a:t>Most importantly and foremost we are to give an account to God for our actions and thoughts.</a:t>
            </a:r>
          </a:p>
          <a:p>
            <a:pPr eaLnBrk="1" hangingPunct="1">
              <a:defRPr/>
            </a:pPr>
            <a:r>
              <a:rPr lang="en-US" altLang="en-US" b="1" smtClean="0">
                <a:solidFill>
                  <a:schemeClr val="bg1"/>
                </a:solidFill>
                <a:effectLst>
                  <a:outerShdw blurRad="38100" dist="38100" dir="2700000" algn="tl">
                    <a:srgbClr val="000000"/>
                  </a:outerShdw>
                </a:effectLst>
              </a:rPr>
              <a:t>Eccl. 12:1; Col. 3:20; Rom. 13:1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10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1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152400"/>
            <a:ext cx="9144000" cy="914400"/>
          </a:xfrm>
          <a:solidFill>
            <a:srgbClr val="000066"/>
          </a:solidFill>
          <a:ln>
            <a:solidFill>
              <a:srgbClr val="6699FF"/>
            </a:solidFill>
          </a:ln>
        </p:spPr>
        <p:txBody>
          <a:bodyPr/>
          <a:lstStyle/>
          <a:p>
            <a:pPr eaLnBrk="1" hangingPunct="1">
              <a:defRPr/>
            </a:pPr>
            <a:r>
              <a:rPr lang="en-US" altLang="en-US" sz="3800" b="1" i="1" u="sng" smtClean="0">
                <a:solidFill>
                  <a:schemeClr val="bg1"/>
                </a:solidFill>
                <a:effectLst>
                  <a:outerShdw blurRad="38100" dist="38100" dir="2700000" algn="tl">
                    <a:srgbClr val="000000"/>
                  </a:outerShdw>
                </a:effectLst>
              </a:rPr>
              <a:t>The Burden of Becoming Responsible</a:t>
            </a:r>
          </a:p>
        </p:txBody>
      </p:sp>
      <p:sp>
        <p:nvSpPr>
          <p:cNvPr id="31747" name="Rectangle 3"/>
          <p:cNvSpPr>
            <a:spLocks noGrp="1" noChangeArrowheads="1"/>
          </p:cNvSpPr>
          <p:nvPr>
            <p:ph type="body" idx="1"/>
          </p:nvPr>
        </p:nvSpPr>
        <p:spPr>
          <a:xfrm>
            <a:off x="0" y="1219200"/>
            <a:ext cx="9144000" cy="5638800"/>
          </a:xfrm>
          <a:solidFill>
            <a:srgbClr val="6699FF"/>
          </a:solidFill>
          <a:ln>
            <a:solidFill>
              <a:srgbClr val="000066"/>
            </a:solidFill>
          </a:ln>
        </p:spPr>
        <p:txBody>
          <a:bodyPr/>
          <a:lstStyle/>
          <a:p>
            <a:pPr eaLnBrk="1" hangingPunct="1">
              <a:defRPr/>
            </a:pPr>
            <a:r>
              <a:rPr lang="en-US" altLang="en-US" b="1" smtClean="0">
                <a:solidFill>
                  <a:srgbClr val="000066"/>
                </a:solidFill>
                <a:effectLst>
                  <a:outerShdw blurRad="38100" dist="38100" dir="2700000" algn="tl">
                    <a:srgbClr val="000000"/>
                  </a:outerShdw>
                </a:effectLst>
              </a:rPr>
              <a:t>Young people need to learn to work and yes even to work hard---</a:t>
            </a:r>
            <a:r>
              <a:rPr lang="en-US" altLang="en-US" b="1" smtClean="0">
                <a:solidFill>
                  <a:schemeClr val="bg1"/>
                </a:solidFill>
                <a:effectLst>
                  <a:outerShdw blurRad="38100" dist="38100" dir="2700000" algn="tl">
                    <a:srgbClr val="000000"/>
                  </a:outerShdw>
                </a:effectLst>
              </a:rPr>
              <a:t>Lam. 3:27</a:t>
            </a:r>
          </a:p>
          <a:p>
            <a:pPr eaLnBrk="1" hangingPunct="1">
              <a:defRPr/>
            </a:pPr>
            <a:r>
              <a:rPr lang="en-US" altLang="en-US" b="1" smtClean="0">
                <a:solidFill>
                  <a:srgbClr val="000066"/>
                </a:solidFill>
                <a:effectLst>
                  <a:outerShdw blurRad="38100" dist="38100" dir="2700000" algn="tl">
                    <a:srgbClr val="000000"/>
                  </a:outerShdw>
                </a:effectLst>
              </a:rPr>
              <a:t>Those who work hard have a much better opportunity to make good in life while the lazy will have a greater chance for much trouble.</a:t>
            </a:r>
          </a:p>
          <a:p>
            <a:pPr lvl="1" eaLnBrk="1" hangingPunct="1">
              <a:defRPr/>
            </a:pPr>
            <a:r>
              <a:rPr lang="en-US" altLang="en-US" b="1" smtClean="0">
                <a:solidFill>
                  <a:srgbClr val="000066"/>
                </a:solidFill>
                <a:effectLst>
                  <a:outerShdw blurRad="38100" dist="38100" dir="2700000" algn="tl">
                    <a:srgbClr val="000000"/>
                  </a:outerShdw>
                </a:effectLst>
              </a:rPr>
              <a:t>Learn the value of the wages earned for your work.</a:t>
            </a:r>
          </a:p>
          <a:p>
            <a:pPr lvl="1" eaLnBrk="1" hangingPunct="1">
              <a:defRPr/>
            </a:pPr>
            <a:r>
              <a:rPr lang="en-US" altLang="en-US" b="1" smtClean="0">
                <a:solidFill>
                  <a:schemeClr val="bg1"/>
                </a:solidFill>
                <a:effectLst>
                  <a:outerShdw blurRad="38100" dist="38100" dir="2700000" algn="tl">
                    <a:srgbClr val="000000"/>
                  </a:outerShdw>
                </a:effectLst>
              </a:rPr>
              <a:t>Proverbs 10:4; 12:24; 13:4, 11</a:t>
            </a:r>
          </a:p>
          <a:p>
            <a:pPr eaLnBrk="1" hangingPunct="1">
              <a:defRPr/>
            </a:pPr>
            <a:endParaRPr lang="en-US" altLang="en-US" b="1"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10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fade">
                                      <p:cBhvr>
                                        <p:cTn id="12" dur="10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10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fade">
                                      <p:cBhvr>
                                        <p:cTn id="22" dur="10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152400"/>
            <a:ext cx="9144000" cy="990600"/>
          </a:xfrm>
          <a:solidFill>
            <a:srgbClr val="000066"/>
          </a:solidFill>
          <a:ln>
            <a:solidFill>
              <a:srgbClr val="6699FF"/>
            </a:solidFill>
          </a:ln>
        </p:spPr>
        <p:txBody>
          <a:bodyPr/>
          <a:lstStyle/>
          <a:p>
            <a:pPr eaLnBrk="1" hangingPunct="1">
              <a:defRPr/>
            </a:pPr>
            <a:r>
              <a:rPr lang="en-US" altLang="en-US" sz="4000" b="1" i="1" u="sng" smtClean="0">
                <a:solidFill>
                  <a:schemeClr val="bg1"/>
                </a:solidFill>
                <a:effectLst>
                  <a:outerShdw blurRad="38100" dist="38100" dir="2700000" algn="tl">
                    <a:srgbClr val="000000"/>
                  </a:outerShdw>
                </a:effectLst>
              </a:rPr>
              <a:t>The Burden of Gaining Wisdom</a:t>
            </a:r>
          </a:p>
        </p:txBody>
      </p:sp>
      <p:sp>
        <p:nvSpPr>
          <p:cNvPr id="33795" name="Rectangle 3"/>
          <p:cNvSpPr>
            <a:spLocks noGrp="1" noChangeArrowheads="1"/>
          </p:cNvSpPr>
          <p:nvPr>
            <p:ph type="body" idx="1"/>
          </p:nvPr>
        </p:nvSpPr>
        <p:spPr>
          <a:xfrm>
            <a:off x="0" y="1295400"/>
            <a:ext cx="9144000" cy="5562600"/>
          </a:xfrm>
          <a:solidFill>
            <a:srgbClr val="6699FF"/>
          </a:solidFill>
          <a:ln>
            <a:solidFill>
              <a:srgbClr val="000000"/>
            </a:solidFill>
          </a:ln>
        </p:spPr>
        <p:txBody>
          <a:bodyPr/>
          <a:lstStyle/>
          <a:p>
            <a:pPr eaLnBrk="1" hangingPunct="1">
              <a:defRPr/>
            </a:pPr>
            <a:r>
              <a:rPr lang="en-US" altLang="en-US" b="1" dirty="0" smtClean="0">
                <a:solidFill>
                  <a:srgbClr val="000066"/>
                </a:solidFill>
                <a:effectLst>
                  <a:outerShdw blurRad="38100" dist="38100" dir="2700000" algn="tl">
                    <a:srgbClr val="000000"/>
                  </a:outerShdw>
                </a:effectLst>
              </a:rPr>
              <a:t>It seems secular education is the main endeavor of the early years.</a:t>
            </a:r>
          </a:p>
          <a:p>
            <a:pPr eaLnBrk="1" hangingPunct="1">
              <a:defRPr/>
            </a:pPr>
            <a:r>
              <a:rPr lang="en-US" altLang="en-US" b="1" u="sng" dirty="0" smtClean="0">
                <a:solidFill>
                  <a:srgbClr val="000066"/>
                </a:solidFill>
                <a:effectLst>
                  <a:outerShdw blurRad="38100" dist="38100" dir="2700000" algn="tl">
                    <a:srgbClr val="000000"/>
                  </a:outerShdw>
                </a:effectLst>
              </a:rPr>
              <a:t>Important to seek and gain spiritual education and develop spiritual wisdom.</a:t>
            </a:r>
          </a:p>
          <a:p>
            <a:pPr eaLnBrk="1" hangingPunct="1">
              <a:defRPr/>
            </a:pPr>
            <a:r>
              <a:rPr lang="en-US" altLang="en-US" b="1" dirty="0" smtClean="0">
                <a:solidFill>
                  <a:schemeClr val="bg1"/>
                </a:solidFill>
                <a:effectLst>
                  <a:outerShdw blurRad="38100" dist="38100" dir="2700000" algn="tl">
                    <a:srgbClr val="000000"/>
                  </a:outerShdw>
                </a:effectLst>
              </a:rPr>
              <a:t>Eccl. 1:18; Ezra 7:10; Prov. 23:23; </a:t>
            </a:r>
            <a:r>
              <a:rPr lang="en-US" altLang="en-US" b="1" dirty="0" err="1" smtClean="0">
                <a:solidFill>
                  <a:schemeClr val="bg1"/>
                </a:solidFill>
                <a:effectLst>
                  <a:outerShdw blurRad="38100" dist="38100" dir="2700000" algn="tl">
                    <a:srgbClr val="000000"/>
                  </a:outerShdw>
                </a:effectLst>
              </a:rPr>
              <a:t>Lk</a:t>
            </a:r>
            <a:r>
              <a:rPr lang="en-US" altLang="en-US" b="1" dirty="0" smtClean="0">
                <a:solidFill>
                  <a:schemeClr val="bg1"/>
                </a:solidFill>
                <a:effectLst>
                  <a:outerShdw blurRad="38100" dist="38100" dir="2700000" algn="tl">
                    <a:srgbClr val="000000"/>
                  </a:outerShdw>
                </a:effectLst>
              </a:rPr>
              <a:t>. 21:34</a:t>
            </a:r>
          </a:p>
          <a:p>
            <a:pPr lvl="1" eaLnBrk="1" hangingPunct="1">
              <a:defRPr/>
            </a:pPr>
            <a:r>
              <a:rPr lang="en-US" altLang="en-US" b="1" dirty="0" smtClean="0">
                <a:solidFill>
                  <a:srgbClr val="000066"/>
                </a:solidFill>
                <a:effectLst>
                  <a:outerShdw blurRad="38100" dist="38100" dir="2700000" algn="tl">
                    <a:srgbClr val="000000"/>
                  </a:outerShdw>
                </a:effectLst>
              </a:rPr>
              <a:t>In our youth we need to learn to be like Ezra to prepare our heart to seek the law of God, to do the law of God, to teach the law of God.</a:t>
            </a:r>
          </a:p>
          <a:p>
            <a:pPr eaLnBrk="1" hangingPunct="1">
              <a:defRPr/>
            </a:pPr>
            <a:endParaRPr lang="en-US" altLang="en-US" b="1" dirty="0" smtClean="0">
              <a:solidFill>
                <a:srgbClr val="000066"/>
              </a:solidFill>
              <a:effectLst>
                <a:outerShdw blurRad="38100" dist="38100" dir="2700000" algn="tl">
                  <a:srgbClr val="000000"/>
                </a:outerShdw>
              </a:effectLst>
            </a:endParaRPr>
          </a:p>
          <a:p>
            <a:pPr eaLnBrk="1" hangingPunct="1">
              <a:defRPr/>
            </a:pPr>
            <a:endParaRPr lang="en-US" altLang="en-US" b="1" dirty="0" smtClean="0">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1000"/>
                                        <p:tgtEl>
                                          <p:spTgt spid="337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Effect transition="in" filter="fade">
                                      <p:cBhvr>
                                        <p:cTn id="12" dur="1000"/>
                                        <p:tgtEl>
                                          <p:spTgt spid="337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Effect transition="in" filter="fade">
                                      <p:cBhvr>
                                        <p:cTn id="17" dur="1000"/>
                                        <p:tgtEl>
                                          <p:spTgt spid="337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3795">
                                            <p:txEl>
                                              <p:pRg st="3" end="3"/>
                                            </p:txEl>
                                          </p:spTgt>
                                        </p:tgtEl>
                                        <p:attrNameLst>
                                          <p:attrName>style.visibility</p:attrName>
                                        </p:attrNameLst>
                                      </p:cBhvr>
                                      <p:to>
                                        <p:strVal val="visible"/>
                                      </p:to>
                                    </p:set>
                                    <p:animEffect transition="in" filter="fade">
                                      <p:cBhvr>
                                        <p:cTn id="22" dur="1000"/>
                                        <p:tgtEl>
                                          <p:spTgt spid="337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52400"/>
            <a:ext cx="9144000" cy="914400"/>
          </a:xfrm>
          <a:solidFill>
            <a:srgbClr val="6699FF"/>
          </a:solidFill>
          <a:ln>
            <a:solidFill>
              <a:srgbClr val="000066"/>
            </a:solidFill>
          </a:ln>
        </p:spPr>
        <p:txBody>
          <a:bodyPr/>
          <a:lstStyle/>
          <a:p>
            <a:pPr eaLnBrk="1" hangingPunct="1">
              <a:defRPr/>
            </a:pPr>
            <a:r>
              <a:rPr lang="en-US" altLang="en-US" sz="4000" b="1" i="1" u="sng" smtClean="0">
                <a:solidFill>
                  <a:srgbClr val="000066"/>
                </a:solidFill>
                <a:effectLst>
                  <a:outerShdw blurRad="38100" dist="38100" dir="2700000" algn="tl">
                    <a:srgbClr val="000000"/>
                  </a:outerShdw>
                </a:effectLst>
              </a:rPr>
              <a:t>The Burden of Gaining Experience</a:t>
            </a:r>
          </a:p>
        </p:txBody>
      </p:sp>
      <p:sp>
        <p:nvSpPr>
          <p:cNvPr id="35843" name="Rectangle 3"/>
          <p:cNvSpPr>
            <a:spLocks noGrp="1" noChangeArrowheads="1"/>
          </p:cNvSpPr>
          <p:nvPr>
            <p:ph type="body" idx="1"/>
          </p:nvPr>
        </p:nvSpPr>
        <p:spPr>
          <a:xfrm>
            <a:off x="0" y="1295400"/>
            <a:ext cx="9144000" cy="5562600"/>
          </a:xfrm>
          <a:solidFill>
            <a:srgbClr val="6699FF"/>
          </a:solidFill>
          <a:ln>
            <a:solidFill>
              <a:srgbClr val="000000"/>
            </a:solidFill>
          </a:ln>
        </p:spPr>
        <p:txBody>
          <a:bodyPr/>
          <a:lstStyle/>
          <a:p>
            <a:pPr eaLnBrk="1" hangingPunct="1">
              <a:defRPr/>
            </a:pPr>
            <a:r>
              <a:rPr lang="en-US" altLang="en-US" b="1" smtClean="0">
                <a:solidFill>
                  <a:srgbClr val="000066"/>
                </a:solidFill>
                <a:effectLst>
                  <a:outerShdw blurRad="38100" dist="38100" dir="2700000" algn="tl">
                    <a:srgbClr val="000000"/>
                  </a:outerShdw>
                </a:effectLst>
              </a:rPr>
              <a:t>The “school of hard knocks” while tough still seems the “way of choice” for young people to gain experience--- </a:t>
            </a:r>
            <a:r>
              <a:rPr lang="en-US" altLang="en-US" sz="2800" b="1" smtClean="0">
                <a:solidFill>
                  <a:schemeClr val="bg1"/>
                </a:solidFill>
                <a:effectLst>
                  <a:outerShdw blurRad="38100" dist="38100" dir="2700000" algn="tl">
                    <a:srgbClr val="000000"/>
                  </a:outerShdw>
                </a:effectLst>
              </a:rPr>
              <a:t>Ja. 4:8; Pr. 3:5-10</a:t>
            </a:r>
          </a:p>
          <a:p>
            <a:pPr eaLnBrk="1" hangingPunct="1">
              <a:defRPr/>
            </a:pPr>
            <a:r>
              <a:rPr lang="en-US" altLang="en-US" b="1" smtClean="0">
                <a:solidFill>
                  <a:srgbClr val="000066"/>
                </a:solidFill>
                <a:effectLst>
                  <a:outerShdw blurRad="38100" dist="38100" dir="2700000" algn="tl">
                    <a:srgbClr val="000000"/>
                  </a:outerShdw>
                </a:effectLst>
              </a:rPr>
              <a:t>Young people could gain great wisdom from the counsel of others who have gained experience already--- </a:t>
            </a:r>
            <a:r>
              <a:rPr lang="en-US" altLang="en-US" sz="2800" b="1" smtClean="0">
                <a:solidFill>
                  <a:schemeClr val="bg1"/>
                </a:solidFill>
                <a:effectLst>
                  <a:outerShdw blurRad="38100" dist="38100" dir="2700000" algn="tl">
                    <a:srgbClr val="000000"/>
                  </a:outerShdw>
                </a:effectLst>
              </a:rPr>
              <a:t>Eccl. 2:1-2; 10-11,17</a:t>
            </a:r>
          </a:p>
          <a:p>
            <a:pPr lvl="1" eaLnBrk="1" hangingPunct="1">
              <a:defRPr/>
            </a:pPr>
            <a:r>
              <a:rPr lang="en-US" altLang="en-US" b="1" smtClean="0">
                <a:solidFill>
                  <a:srgbClr val="000066"/>
                </a:solidFill>
                <a:effectLst>
                  <a:outerShdw blurRad="38100" dist="38100" dir="2700000" algn="tl">
                    <a:srgbClr val="000000"/>
                  </a:outerShdw>
                </a:effectLst>
              </a:rPr>
              <a:t>It is a wise thing to listen to </a:t>
            </a:r>
            <a:r>
              <a:rPr lang="en-US" altLang="en-US" b="1" u="sng" smtClean="0">
                <a:solidFill>
                  <a:srgbClr val="000066"/>
                </a:solidFill>
                <a:effectLst>
                  <a:outerShdw blurRad="38100" dist="38100" dir="2700000" algn="tl">
                    <a:srgbClr val="000000"/>
                  </a:outerShdw>
                </a:effectLst>
              </a:rPr>
              <a:t>sound </a:t>
            </a:r>
            <a:r>
              <a:rPr lang="en-US" altLang="en-US" b="1" smtClean="0">
                <a:solidFill>
                  <a:srgbClr val="000066"/>
                </a:solidFill>
                <a:effectLst>
                  <a:outerShdw blurRad="38100" dist="38100" dir="2700000" algn="tl">
                    <a:srgbClr val="000000"/>
                  </a:outerShdw>
                </a:effectLst>
              </a:rPr>
              <a:t>advice and instruction--- </a:t>
            </a:r>
            <a:r>
              <a:rPr lang="en-US" altLang="en-US" b="1" smtClean="0">
                <a:solidFill>
                  <a:schemeClr val="bg1"/>
                </a:solidFill>
                <a:effectLst>
                  <a:outerShdw blurRad="38100" dist="38100" dir="2700000" algn="tl">
                    <a:srgbClr val="000000"/>
                  </a:outerShdw>
                </a:effectLst>
              </a:rPr>
              <a:t>Prov. 1:5; 9:9; 10:17; 12:15</a:t>
            </a:r>
          </a:p>
          <a:p>
            <a:pPr lvl="1" eaLnBrk="1" hangingPunct="1">
              <a:defRPr/>
            </a:pPr>
            <a:r>
              <a:rPr lang="en-US" altLang="en-US" b="1" smtClean="0">
                <a:solidFill>
                  <a:srgbClr val="000066"/>
                </a:solidFill>
                <a:effectLst>
                  <a:outerShdw blurRad="38100" dist="38100" dir="2700000" algn="tl">
                    <a:srgbClr val="000000"/>
                  </a:outerShdw>
                </a:effectLst>
              </a:rPr>
              <a:t>Parents who love their children are a great source for gaining knowledge and wisdom---</a:t>
            </a:r>
            <a:r>
              <a:rPr lang="en-US" altLang="en-US" b="1" smtClean="0">
                <a:solidFill>
                  <a:schemeClr val="bg1"/>
                </a:solidFill>
                <a:effectLst>
                  <a:outerShdw blurRad="38100" dist="38100" dir="2700000" algn="tl">
                    <a:srgbClr val="000000"/>
                  </a:outerShdw>
                </a:effectLst>
              </a:rPr>
              <a:t>Prov. 2:1-5; Eph. 6:b</a:t>
            </a:r>
          </a:p>
          <a:p>
            <a:pPr eaLnBrk="1" hangingPunct="1">
              <a:buFontTx/>
              <a:buNone/>
              <a:defRPr/>
            </a:pPr>
            <a:endParaRPr lang="en-US" altLang="en-US" b="1" smtClean="0">
              <a:solidFill>
                <a:schemeClr val="bg1"/>
              </a:solidFill>
              <a:effectLst>
                <a:outerShdw blurRad="38100" dist="38100" dir="2700000" algn="tl">
                  <a:srgbClr val="000000"/>
                </a:outerShdw>
              </a:effectLst>
            </a:endParaRPr>
          </a:p>
          <a:p>
            <a:pPr eaLnBrk="1" hangingPunct="1">
              <a:defRPr/>
            </a:pPr>
            <a:endParaRPr lang="en-US" altLang="en-US" b="1" smtClean="0">
              <a:solidFill>
                <a:srgbClr val="000066"/>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10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10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1000"/>
                                        <p:tgtEl>
                                          <p:spTgt spid="358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fade">
                                      <p:cBhvr>
                                        <p:cTn id="22" dur="10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274638"/>
            <a:ext cx="9144000" cy="868362"/>
          </a:xfrm>
          <a:solidFill>
            <a:srgbClr val="000066"/>
          </a:solidFill>
          <a:ln>
            <a:solidFill>
              <a:srgbClr val="6699FF"/>
            </a:solidFill>
          </a:ln>
        </p:spPr>
        <p:txBody>
          <a:bodyPr/>
          <a:lstStyle/>
          <a:p>
            <a:pPr eaLnBrk="1" hangingPunct="1">
              <a:defRPr/>
            </a:pPr>
            <a:r>
              <a:rPr lang="en-US" altLang="en-US" sz="4000" b="1" i="1" u="sng" smtClean="0">
                <a:solidFill>
                  <a:schemeClr val="bg1"/>
                </a:solidFill>
                <a:effectLst>
                  <a:outerShdw blurRad="38100" dist="38100" dir="2700000" algn="tl">
                    <a:srgbClr val="000000"/>
                  </a:outerShdw>
                </a:effectLst>
              </a:rPr>
              <a:t>The Burden of Rejecting Worldliness</a:t>
            </a:r>
          </a:p>
        </p:txBody>
      </p:sp>
      <p:sp>
        <p:nvSpPr>
          <p:cNvPr id="37891" name="Rectangle 3"/>
          <p:cNvSpPr>
            <a:spLocks noGrp="1" noChangeArrowheads="1"/>
          </p:cNvSpPr>
          <p:nvPr>
            <p:ph type="body" idx="1"/>
          </p:nvPr>
        </p:nvSpPr>
        <p:spPr>
          <a:xfrm>
            <a:off x="0" y="1371600"/>
            <a:ext cx="9144000" cy="5486400"/>
          </a:xfrm>
          <a:solidFill>
            <a:srgbClr val="6699FF"/>
          </a:solidFill>
          <a:ln>
            <a:solidFill>
              <a:srgbClr val="000066"/>
            </a:solidFill>
          </a:ln>
        </p:spPr>
        <p:txBody>
          <a:bodyPr/>
          <a:lstStyle/>
          <a:p>
            <a:pPr eaLnBrk="1" hangingPunct="1">
              <a:defRPr/>
            </a:pPr>
            <a:r>
              <a:rPr lang="en-US" altLang="en-US" b="1" smtClean="0">
                <a:solidFill>
                  <a:srgbClr val="000066"/>
                </a:solidFill>
                <a:effectLst>
                  <a:outerShdw blurRad="38100" dist="38100" dir="2700000" algn="tl">
                    <a:srgbClr val="000000"/>
                  </a:outerShdw>
                </a:effectLst>
              </a:rPr>
              <a:t>It is a very challenging thing to live in the world but not be of the world--- </a:t>
            </a:r>
            <a:r>
              <a:rPr lang="en-US" altLang="en-US" b="1" smtClean="0">
                <a:solidFill>
                  <a:schemeClr val="bg1"/>
                </a:solidFill>
                <a:effectLst>
                  <a:outerShdw blurRad="38100" dist="38100" dir="2700000" algn="tl">
                    <a:srgbClr val="000000"/>
                  </a:outerShdw>
                </a:effectLst>
              </a:rPr>
              <a:t>I Jn. 2:15-17</a:t>
            </a:r>
          </a:p>
          <a:p>
            <a:pPr lvl="1" eaLnBrk="1" hangingPunct="1">
              <a:defRPr/>
            </a:pPr>
            <a:r>
              <a:rPr lang="en-US" altLang="en-US" b="1" smtClean="0">
                <a:solidFill>
                  <a:srgbClr val="000066"/>
                </a:solidFill>
                <a:effectLst>
                  <a:outerShdw blurRad="38100" dist="38100" dir="2700000" algn="tl">
                    <a:srgbClr val="000000"/>
                  </a:outerShdw>
                </a:effectLst>
              </a:rPr>
              <a:t>Peer pressure to stand opposed to immorality, immodest dress, profanity, youthful lusts, drinking, drugs, dishonesty, music, vulgar and violent video games, etc.--- </a:t>
            </a:r>
            <a:r>
              <a:rPr lang="en-US" altLang="en-US" b="1" smtClean="0">
                <a:solidFill>
                  <a:schemeClr val="bg1"/>
                </a:solidFill>
                <a:effectLst>
                  <a:outerShdw blurRad="38100" dist="38100" dir="2700000" algn="tl">
                    <a:srgbClr val="000000"/>
                  </a:outerShdw>
                </a:effectLst>
              </a:rPr>
              <a:t>I Cor. 15:33</a:t>
            </a:r>
          </a:p>
          <a:p>
            <a:pPr lvl="1" eaLnBrk="1" hangingPunct="1">
              <a:defRPr/>
            </a:pPr>
            <a:r>
              <a:rPr lang="en-US" altLang="en-US" b="1" smtClean="0">
                <a:solidFill>
                  <a:srgbClr val="000066"/>
                </a:solidFill>
                <a:effectLst>
                  <a:outerShdw blurRad="38100" dist="38100" dir="2700000" algn="tl">
                    <a:srgbClr val="000000"/>
                  </a:outerShdw>
                </a:effectLst>
              </a:rPr>
              <a:t>Young people need to be taught and trained to be transformed from the world early in life and heed to this transformation--- </a:t>
            </a:r>
            <a:r>
              <a:rPr lang="en-US" altLang="en-US" b="1" smtClean="0">
                <a:solidFill>
                  <a:schemeClr val="bg1"/>
                </a:solidFill>
                <a:effectLst>
                  <a:outerShdw blurRad="38100" dist="38100" dir="2700000" algn="tl">
                    <a:srgbClr val="000000"/>
                  </a:outerShdw>
                </a:effectLst>
              </a:rPr>
              <a:t>Rom. 12:1-2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fade">
                                      <p:cBhvr>
                                        <p:cTn id="12" dur="1000"/>
                                        <p:tgtEl>
                                          <p:spTgt spid="378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fade">
                                      <p:cBhvr>
                                        <p:cTn id="17" dur="10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152400"/>
            <a:ext cx="9144000" cy="1143000"/>
          </a:xfrm>
          <a:solidFill>
            <a:srgbClr val="000066"/>
          </a:solidFill>
          <a:ln>
            <a:solidFill>
              <a:srgbClr val="6699FF"/>
            </a:solidFill>
          </a:ln>
        </p:spPr>
        <p:txBody>
          <a:bodyPr/>
          <a:lstStyle/>
          <a:p>
            <a:pPr eaLnBrk="1" hangingPunct="1">
              <a:defRPr/>
            </a:pPr>
            <a:r>
              <a:rPr lang="en-US" altLang="en-US" sz="4000" b="1" i="1" u="sng" smtClean="0">
                <a:solidFill>
                  <a:schemeClr val="bg1"/>
                </a:solidFill>
                <a:effectLst>
                  <a:outerShdw blurRad="38100" dist="38100" dir="2700000" algn="tl">
                    <a:srgbClr val="000000"/>
                  </a:outerShdw>
                </a:effectLst>
              </a:rPr>
              <a:t>The Burden of Growing Spiritually</a:t>
            </a:r>
          </a:p>
        </p:txBody>
      </p:sp>
      <p:sp>
        <p:nvSpPr>
          <p:cNvPr id="39939" name="Rectangle 3"/>
          <p:cNvSpPr>
            <a:spLocks noGrp="1" noChangeArrowheads="1"/>
          </p:cNvSpPr>
          <p:nvPr>
            <p:ph type="body" idx="1"/>
          </p:nvPr>
        </p:nvSpPr>
        <p:spPr>
          <a:xfrm>
            <a:off x="0" y="1447800"/>
            <a:ext cx="9144000" cy="5410200"/>
          </a:xfrm>
          <a:solidFill>
            <a:srgbClr val="6699FF"/>
          </a:solidFill>
          <a:ln>
            <a:solidFill>
              <a:srgbClr val="000066"/>
            </a:solidFill>
          </a:ln>
        </p:spPr>
        <p:txBody>
          <a:bodyPr/>
          <a:lstStyle/>
          <a:p>
            <a:pPr marL="342900" lvl="1" indent="-342900" eaLnBrk="1" hangingPunct="1">
              <a:buFontTx/>
              <a:buChar char="•"/>
              <a:defRPr/>
            </a:pPr>
            <a:r>
              <a:rPr lang="en-US" altLang="en-US" b="1" dirty="0" smtClean="0">
                <a:solidFill>
                  <a:srgbClr val="000066"/>
                </a:solidFill>
                <a:effectLst>
                  <a:outerShdw blurRad="38100" dist="38100" dir="2700000" algn="tl">
                    <a:srgbClr val="000000"/>
                  </a:outerShdw>
                </a:effectLst>
              </a:rPr>
              <a:t>In all the endeavors of a young person this challenge is the summation of all the challenges--- </a:t>
            </a:r>
            <a:r>
              <a:rPr lang="en-US" altLang="en-US" b="1" dirty="0">
                <a:solidFill>
                  <a:schemeClr val="bg1"/>
                </a:solidFill>
                <a:effectLst>
                  <a:outerShdw blurRad="38100" dist="38100" dir="2700000" algn="tl">
                    <a:srgbClr val="000000"/>
                  </a:outerShdw>
                </a:effectLst>
              </a:rPr>
              <a:t>I Chronicles </a:t>
            </a:r>
            <a:r>
              <a:rPr lang="en-US" altLang="en-US" b="1" dirty="0" smtClean="0">
                <a:solidFill>
                  <a:schemeClr val="bg1"/>
                </a:solidFill>
                <a:effectLst>
                  <a:outerShdw blurRad="38100" dist="38100" dir="2700000" algn="tl">
                    <a:srgbClr val="000000"/>
                  </a:outerShdw>
                </a:effectLst>
              </a:rPr>
              <a:t>28:9;Matt. 6:33; Gal. 6:8</a:t>
            </a:r>
          </a:p>
          <a:p>
            <a:pPr eaLnBrk="1" hangingPunct="1">
              <a:defRPr/>
            </a:pPr>
            <a:r>
              <a:rPr lang="en-US" altLang="en-US" b="1" dirty="0" smtClean="0">
                <a:solidFill>
                  <a:srgbClr val="000066"/>
                </a:solidFill>
                <a:effectLst>
                  <a:outerShdw blurRad="38100" dist="38100" dir="2700000" algn="tl">
                    <a:srgbClr val="000000"/>
                  </a:outerShdw>
                </a:effectLst>
              </a:rPr>
              <a:t>The young should seek to grow into a mature Christian so heaven can be hoped for and obtained--- </a:t>
            </a:r>
            <a:r>
              <a:rPr lang="en-US" altLang="en-US" b="1" dirty="0" smtClean="0">
                <a:solidFill>
                  <a:schemeClr val="bg1"/>
                </a:solidFill>
                <a:effectLst>
                  <a:outerShdw blurRad="38100" dist="38100" dir="2700000" algn="tl">
                    <a:srgbClr val="000000"/>
                  </a:outerShdw>
                </a:effectLst>
              </a:rPr>
              <a:t>I Tim. 4:12; II Pet. 1:5-8</a:t>
            </a:r>
          </a:p>
          <a:p>
            <a:pPr lvl="1" eaLnBrk="1" hangingPunct="1">
              <a:defRPr/>
            </a:pPr>
            <a:r>
              <a:rPr lang="en-US" altLang="en-US" b="1" dirty="0" smtClean="0">
                <a:solidFill>
                  <a:srgbClr val="000066"/>
                </a:solidFill>
                <a:effectLst>
                  <a:outerShdw blurRad="38100" dist="38100" dir="2700000" algn="tl">
                    <a:srgbClr val="000000"/>
                  </a:outerShdw>
                </a:effectLst>
              </a:rPr>
              <a:t>One must sow to the Spirit to reap and obtain---</a:t>
            </a:r>
            <a:r>
              <a:rPr lang="en-US" altLang="en-US" b="1" dirty="0" smtClean="0">
                <a:solidFill>
                  <a:schemeClr val="bg1"/>
                </a:solidFill>
                <a:effectLst>
                  <a:outerShdw blurRad="38100" dist="38100" dir="2700000" algn="tl">
                    <a:srgbClr val="000000"/>
                  </a:outerShdw>
                </a:effectLst>
              </a:rPr>
              <a:t>Gal. 6:8</a:t>
            </a:r>
          </a:p>
          <a:p>
            <a:pPr lvl="1" eaLnBrk="1" hangingPunct="1">
              <a:defRPr/>
            </a:pPr>
            <a:r>
              <a:rPr lang="en-US" altLang="en-US" b="1" dirty="0" smtClean="0">
                <a:solidFill>
                  <a:srgbClr val="000066"/>
                </a:solidFill>
                <a:effectLst>
                  <a:outerShdw blurRad="38100" dist="38100" dir="2700000" algn="tl">
                    <a:srgbClr val="000000"/>
                  </a:outerShdw>
                </a:effectLst>
              </a:rPr>
              <a:t>This is what this life is about---  </a:t>
            </a:r>
            <a:r>
              <a:rPr lang="en-US" altLang="en-US" b="1" dirty="0" smtClean="0">
                <a:solidFill>
                  <a:schemeClr val="bg1"/>
                </a:solidFill>
                <a:effectLst>
                  <a:outerShdw blurRad="38100" dist="38100" dir="2700000" algn="tl">
                    <a:srgbClr val="000000"/>
                  </a:outerShdw>
                </a:effectLst>
              </a:rPr>
              <a:t>Eccl. 12:13-14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1000"/>
                                        <p:tgtEl>
                                          <p:spTgt spid="399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1000"/>
                                        <p:tgtEl>
                                          <p:spTgt spid="399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fade">
                                      <p:cBhvr>
                                        <p:cTn id="22" dur="10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1143000"/>
          </a:xfrm>
          <a:solidFill>
            <a:srgbClr val="6699FF"/>
          </a:solidFill>
          <a:ln>
            <a:solidFill>
              <a:schemeClr val="bg2"/>
            </a:solidFill>
          </a:ln>
        </p:spPr>
        <p:txBody>
          <a:bodyPr/>
          <a:lstStyle/>
          <a:p>
            <a:pPr eaLnBrk="1" hangingPunct="1">
              <a:defRPr/>
            </a:pPr>
            <a:r>
              <a:rPr lang="en-US" altLang="en-US" b="1" i="1" smtClean="0">
                <a:solidFill>
                  <a:srgbClr val="000066"/>
                </a:solidFill>
                <a:effectLst>
                  <a:outerShdw blurRad="38100" dist="38100" dir="2700000" algn="tl">
                    <a:srgbClr val="000000"/>
                  </a:outerShdw>
                </a:effectLst>
                <a:latin typeface="Scotsdale" pitchFamily="2" charset="0"/>
              </a:rPr>
              <a:t>Keys To Proper Bearing</a:t>
            </a:r>
          </a:p>
        </p:txBody>
      </p:sp>
      <p:sp>
        <p:nvSpPr>
          <p:cNvPr id="24579" name="Rectangle 3"/>
          <p:cNvSpPr>
            <a:spLocks noGrp="1" noChangeArrowheads="1"/>
          </p:cNvSpPr>
          <p:nvPr>
            <p:ph type="body" idx="1"/>
          </p:nvPr>
        </p:nvSpPr>
        <p:spPr>
          <a:xfrm>
            <a:off x="0" y="1219200"/>
            <a:ext cx="9144000" cy="4343400"/>
          </a:xfrm>
          <a:solidFill>
            <a:srgbClr val="000066"/>
          </a:solidFill>
          <a:ln>
            <a:solidFill>
              <a:srgbClr val="6699FF"/>
            </a:solidFill>
          </a:ln>
        </p:spPr>
        <p:txBody>
          <a:bodyPr/>
          <a:lstStyle/>
          <a:p>
            <a:pPr eaLnBrk="1" hangingPunct="1">
              <a:defRPr/>
            </a:pPr>
            <a:r>
              <a:rPr lang="en-US" altLang="en-US" b="1" smtClean="0">
                <a:solidFill>
                  <a:schemeClr val="bg1"/>
                </a:solidFill>
                <a:effectLst>
                  <a:outerShdw blurRad="38100" dist="38100" dir="2700000" algn="tl">
                    <a:srgbClr val="000000"/>
                  </a:outerShdw>
                </a:effectLst>
              </a:rPr>
              <a:t>Choose the right friends --- </a:t>
            </a:r>
            <a:r>
              <a:rPr lang="en-US" altLang="en-US" b="1" smtClean="0">
                <a:solidFill>
                  <a:srgbClr val="6699FF"/>
                </a:solidFill>
                <a:effectLst>
                  <a:outerShdw blurRad="38100" dist="38100" dir="2700000" algn="tl">
                    <a:srgbClr val="000000"/>
                  </a:outerShdw>
                </a:effectLst>
              </a:rPr>
              <a:t>I Cor. 15:33</a:t>
            </a:r>
          </a:p>
          <a:p>
            <a:pPr eaLnBrk="1" hangingPunct="1">
              <a:defRPr/>
            </a:pPr>
            <a:r>
              <a:rPr lang="en-US" altLang="en-US" b="1" smtClean="0">
                <a:solidFill>
                  <a:schemeClr val="bg1"/>
                </a:solidFill>
                <a:effectLst>
                  <a:outerShdw blurRad="38100" dist="38100" dir="2700000" algn="tl">
                    <a:srgbClr val="000000"/>
                  </a:outerShdw>
                </a:effectLst>
              </a:rPr>
              <a:t>Do not fall to peer pressure --- </a:t>
            </a:r>
            <a:r>
              <a:rPr lang="en-US" altLang="en-US" b="1" smtClean="0">
                <a:solidFill>
                  <a:srgbClr val="6699FF"/>
                </a:solidFill>
                <a:effectLst>
                  <a:outerShdw blurRad="38100" dist="38100" dir="2700000" algn="tl">
                    <a:srgbClr val="000000"/>
                  </a:outerShdw>
                </a:effectLst>
              </a:rPr>
              <a:t>I Tim. 5:22</a:t>
            </a:r>
          </a:p>
          <a:p>
            <a:pPr eaLnBrk="1" hangingPunct="1">
              <a:defRPr/>
            </a:pPr>
            <a:r>
              <a:rPr lang="en-US" altLang="en-US" b="1" smtClean="0">
                <a:solidFill>
                  <a:schemeClr val="bg1"/>
                </a:solidFill>
                <a:effectLst>
                  <a:outerShdw blurRad="38100" dist="38100" dir="2700000" algn="tl">
                    <a:srgbClr val="000000"/>
                  </a:outerShdw>
                </a:effectLst>
              </a:rPr>
              <a:t>Know when to flee --- </a:t>
            </a:r>
            <a:r>
              <a:rPr lang="en-US" altLang="en-US" b="1" smtClean="0">
                <a:solidFill>
                  <a:srgbClr val="6699FF"/>
                </a:solidFill>
                <a:effectLst>
                  <a:outerShdw blurRad="38100" dist="38100" dir="2700000" algn="tl">
                    <a:srgbClr val="000000"/>
                  </a:outerShdw>
                </a:effectLst>
              </a:rPr>
              <a:t>I Tim. 6:3-11a</a:t>
            </a:r>
          </a:p>
          <a:p>
            <a:pPr eaLnBrk="1" hangingPunct="1">
              <a:defRPr/>
            </a:pPr>
            <a:r>
              <a:rPr lang="en-US" altLang="en-US" b="1" smtClean="0">
                <a:solidFill>
                  <a:schemeClr val="bg1"/>
                </a:solidFill>
                <a:effectLst>
                  <a:outerShdw blurRad="38100" dist="38100" dir="2700000" algn="tl">
                    <a:srgbClr val="000000"/>
                  </a:outerShdw>
                </a:effectLst>
              </a:rPr>
              <a:t>Know what to pursue --- </a:t>
            </a:r>
            <a:r>
              <a:rPr lang="en-US" altLang="en-US" b="1" smtClean="0">
                <a:solidFill>
                  <a:srgbClr val="6699FF"/>
                </a:solidFill>
                <a:effectLst>
                  <a:outerShdw blurRad="38100" dist="38100" dir="2700000" algn="tl">
                    <a:srgbClr val="000000"/>
                  </a:outerShdw>
                </a:effectLst>
              </a:rPr>
              <a:t>I Tim. 6:11b-16</a:t>
            </a:r>
          </a:p>
          <a:p>
            <a:pPr eaLnBrk="1" hangingPunct="1">
              <a:defRPr/>
            </a:pPr>
            <a:r>
              <a:rPr lang="en-US" altLang="en-US" b="1" smtClean="0">
                <a:solidFill>
                  <a:schemeClr val="bg1"/>
                </a:solidFill>
                <a:effectLst>
                  <a:outerShdw blurRad="38100" dist="38100" dir="2700000" algn="tl">
                    <a:srgbClr val="000000"/>
                  </a:outerShdw>
                </a:effectLst>
              </a:rPr>
              <a:t>Be committed to Him that is committed to you --- </a:t>
            </a:r>
            <a:r>
              <a:rPr lang="en-US" altLang="en-US" b="1" smtClean="0">
                <a:solidFill>
                  <a:srgbClr val="6699FF"/>
                </a:solidFill>
                <a:effectLst>
                  <a:outerShdw blurRad="38100" dist="38100" dir="2700000" algn="tl">
                    <a:srgbClr val="000000"/>
                  </a:outerShdw>
                </a:effectLst>
              </a:rPr>
              <a:t>II Tim. 1:12</a:t>
            </a:r>
          </a:p>
          <a:p>
            <a:pPr eaLnBrk="1" hangingPunct="1">
              <a:defRPr/>
            </a:pPr>
            <a:endParaRPr lang="en-US" altLang="en-US" b="1" smtClean="0">
              <a:solidFill>
                <a:srgbClr val="6699FF"/>
              </a:solidFill>
              <a:effectLst>
                <a:outerShdw blurRad="38100" dist="38100" dir="2700000" algn="tl">
                  <a:srgbClr val="000000"/>
                </a:outerShdw>
              </a:effectLst>
            </a:endParaRPr>
          </a:p>
        </p:txBody>
      </p:sp>
      <p:sp>
        <p:nvSpPr>
          <p:cNvPr id="24580" name="Rectangle 4"/>
          <p:cNvSpPr>
            <a:spLocks noChangeArrowheads="1"/>
          </p:cNvSpPr>
          <p:nvPr/>
        </p:nvSpPr>
        <p:spPr bwMode="auto">
          <a:xfrm>
            <a:off x="0" y="5715000"/>
            <a:ext cx="9144000" cy="1143000"/>
          </a:xfrm>
          <a:prstGeom prst="rect">
            <a:avLst/>
          </a:prstGeom>
          <a:solidFill>
            <a:srgbClr val="6699FF"/>
          </a:solidFill>
          <a:ln w="9525">
            <a:solidFill>
              <a:schemeClr val="bg2"/>
            </a:solidFill>
            <a:miter lim="800000"/>
            <a:headEnd/>
            <a:tailEnd/>
          </a:ln>
          <a:effectLst/>
          <a:extLst/>
        </p:spPr>
        <p:txBody>
          <a:bodyPr wrap="none" anchor="ctr"/>
          <a:lstStyle/>
          <a:p>
            <a:pPr algn="ctr" eaLnBrk="1" hangingPunct="1">
              <a:defRPr/>
            </a:pPr>
            <a:r>
              <a:rPr lang="en-US" altLang="en-US" sz="4400" b="1" i="1">
                <a:solidFill>
                  <a:srgbClr val="000066"/>
                </a:solidFill>
                <a:effectLst>
                  <a:outerShdw blurRad="38100" dist="38100" dir="2700000" algn="tl">
                    <a:srgbClr val="000000"/>
                  </a:outerShdw>
                </a:effectLst>
                <a:latin typeface="Scotsdale" pitchFamily="2" charset="0"/>
              </a:rPr>
              <a:t>Bearing The Burden Of Youth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fade">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fade">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fade">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fade">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1143000"/>
          </a:xfrm>
          <a:solidFill>
            <a:srgbClr val="6699FF"/>
          </a:solidFill>
          <a:ln>
            <a:solidFill>
              <a:schemeClr val="bg2"/>
            </a:solidFill>
          </a:ln>
        </p:spPr>
        <p:txBody>
          <a:bodyPr/>
          <a:lstStyle/>
          <a:p>
            <a:pPr eaLnBrk="1" hangingPunct="1">
              <a:defRPr/>
            </a:pPr>
            <a:r>
              <a:rPr lang="en-US" altLang="en-US" b="1" i="1" smtClean="0">
                <a:solidFill>
                  <a:srgbClr val="000066"/>
                </a:solidFill>
                <a:effectLst>
                  <a:outerShdw blurRad="38100" dist="38100" dir="2700000" algn="tl">
                    <a:srgbClr val="000000"/>
                  </a:outerShdw>
                </a:effectLst>
                <a:latin typeface="Scotsdale" pitchFamily="2" charset="0"/>
              </a:rPr>
              <a:t>Keys To Proper Bearing</a:t>
            </a:r>
          </a:p>
        </p:txBody>
      </p:sp>
      <p:sp>
        <p:nvSpPr>
          <p:cNvPr id="25603" name="Rectangle 3"/>
          <p:cNvSpPr>
            <a:spLocks noGrp="1" noChangeArrowheads="1"/>
          </p:cNvSpPr>
          <p:nvPr>
            <p:ph type="body" idx="1"/>
          </p:nvPr>
        </p:nvSpPr>
        <p:spPr>
          <a:xfrm>
            <a:off x="0" y="1219200"/>
            <a:ext cx="9144000" cy="4343400"/>
          </a:xfrm>
          <a:solidFill>
            <a:srgbClr val="000066"/>
          </a:solidFill>
          <a:ln>
            <a:solidFill>
              <a:srgbClr val="6699FF"/>
            </a:solidFill>
          </a:ln>
        </p:spPr>
        <p:txBody>
          <a:bodyPr/>
          <a:lstStyle/>
          <a:p>
            <a:pPr eaLnBrk="1" hangingPunct="1">
              <a:defRPr/>
            </a:pPr>
            <a:r>
              <a:rPr lang="en-US" altLang="en-US" b="1" smtClean="0">
                <a:solidFill>
                  <a:schemeClr val="bg1"/>
                </a:solidFill>
                <a:effectLst>
                  <a:outerShdw blurRad="38100" dist="38100" dir="2700000" algn="tl">
                    <a:srgbClr val="000000"/>
                  </a:outerShdw>
                </a:effectLst>
              </a:rPr>
              <a:t>Be obedient to the Lord --- </a:t>
            </a:r>
            <a:r>
              <a:rPr lang="en-US" altLang="en-US" b="1" smtClean="0">
                <a:solidFill>
                  <a:srgbClr val="6699FF"/>
                </a:solidFill>
                <a:effectLst>
                  <a:outerShdw blurRad="38100" dist="38100" dir="2700000" algn="tl">
                    <a:srgbClr val="000000"/>
                  </a:outerShdw>
                </a:effectLst>
              </a:rPr>
              <a:t>Luke 6:46-49</a:t>
            </a:r>
          </a:p>
          <a:p>
            <a:pPr eaLnBrk="1" hangingPunct="1">
              <a:defRPr/>
            </a:pPr>
            <a:r>
              <a:rPr lang="en-US" altLang="en-US" b="1" smtClean="0">
                <a:solidFill>
                  <a:schemeClr val="bg1"/>
                </a:solidFill>
                <a:effectLst>
                  <a:outerShdw blurRad="38100" dist="38100" dir="2700000" algn="tl">
                    <a:srgbClr val="000000"/>
                  </a:outerShdw>
                </a:effectLst>
              </a:rPr>
              <a:t>Grow in His way --- </a:t>
            </a:r>
            <a:r>
              <a:rPr lang="en-US" altLang="en-US" b="1" smtClean="0">
                <a:solidFill>
                  <a:srgbClr val="6699FF"/>
                </a:solidFill>
                <a:effectLst>
                  <a:outerShdw blurRad="38100" dist="38100" dir="2700000" algn="tl">
                    <a:srgbClr val="000000"/>
                  </a:outerShdw>
                </a:effectLst>
              </a:rPr>
              <a:t>II Peter 1:5-9</a:t>
            </a:r>
          </a:p>
          <a:p>
            <a:pPr eaLnBrk="1" hangingPunct="1">
              <a:defRPr/>
            </a:pPr>
            <a:r>
              <a:rPr lang="en-US" altLang="en-US" b="1" smtClean="0">
                <a:solidFill>
                  <a:schemeClr val="bg1"/>
                </a:solidFill>
                <a:effectLst>
                  <a:outerShdw blurRad="38100" dist="38100" dir="2700000" algn="tl">
                    <a:srgbClr val="000000"/>
                  </a:outerShdw>
                </a:effectLst>
              </a:rPr>
              <a:t>Meditate on good things --- </a:t>
            </a:r>
            <a:r>
              <a:rPr lang="en-US" altLang="en-US" b="1" smtClean="0">
                <a:solidFill>
                  <a:srgbClr val="6699FF"/>
                </a:solidFill>
                <a:effectLst>
                  <a:outerShdw blurRad="38100" dist="38100" dir="2700000" algn="tl">
                    <a:srgbClr val="000000"/>
                  </a:outerShdw>
                </a:effectLst>
              </a:rPr>
              <a:t>Phil. 4:8</a:t>
            </a:r>
          </a:p>
          <a:p>
            <a:pPr eaLnBrk="1" hangingPunct="1">
              <a:defRPr/>
            </a:pPr>
            <a:r>
              <a:rPr lang="en-US" altLang="en-US" b="1" smtClean="0">
                <a:solidFill>
                  <a:schemeClr val="bg1"/>
                </a:solidFill>
                <a:effectLst>
                  <a:outerShdw blurRad="38100" dist="38100" dir="2700000" algn="tl">
                    <a:srgbClr val="000000"/>
                  </a:outerShdw>
                </a:effectLst>
              </a:rPr>
              <a:t>Bring forth fruit of the Spirit --- </a:t>
            </a:r>
            <a:r>
              <a:rPr lang="en-US" altLang="en-US" b="1" smtClean="0">
                <a:solidFill>
                  <a:srgbClr val="6699FF"/>
                </a:solidFill>
                <a:effectLst>
                  <a:outerShdw blurRad="38100" dist="38100" dir="2700000" algn="tl">
                    <a:srgbClr val="000000"/>
                  </a:outerShdw>
                </a:effectLst>
              </a:rPr>
              <a:t>Gal. 5:22-26</a:t>
            </a:r>
          </a:p>
          <a:p>
            <a:pPr eaLnBrk="1" hangingPunct="1">
              <a:defRPr/>
            </a:pPr>
            <a:r>
              <a:rPr lang="en-US" altLang="en-US" b="1" smtClean="0">
                <a:solidFill>
                  <a:schemeClr val="bg1"/>
                </a:solidFill>
                <a:effectLst>
                  <a:outerShdw blurRad="38100" dist="38100" dir="2700000" algn="tl">
                    <a:srgbClr val="000000"/>
                  </a:outerShdw>
                </a:effectLst>
              </a:rPr>
              <a:t>Shy away from the works of the flesh ---        </a:t>
            </a:r>
            <a:r>
              <a:rPr lang="en-US" altLang="en-US" b="1" smtClean="0">
                <a:solidFill>
                  <a:srgbClr val="6699FF"/>
                </a:solidFill>
                <a:effectLst>
                  <a:outerShdw blurRad="38100" dist="38100" dir="2700000" algn="tl">
                    <a:srgbClr val="000000"/>
                  </a:outerShdw>
                </a:effectLst>
              </a:rPr>
              <a:t>Gal. 5:19-21</a:t>
            </a:r>
          </a:p>
          <a:p>
            <a:pPr eaLnBrk="1" hangingPunct="1">
              <a:defRPr/>
            </a:pPr>
            <a:r>
              <a:rPr lang="en-US" altLang="en-US" b="1" smtClean="0">
                <a:solidFill>
                  <a:schemeClr val="bg1"/>
                </a:solidFill>
                <a:effectLst>
                  <a:outerShdw blurRad="38100" dist="38100" dir="2700000" algn="tl">
                    <a:srgbClr val="000000"/>
                  </a:outerShdw>
                </a:effectLst>
              </a:rPr>
              <a:t>Make good choices --- </a:t>
            </a:r>
            <a:r>
              <a:rPr lang="en-US" altLang="en-US" b="1" smtClean="0">
                <a:solidFill>
                  <a:srgbClr val="6699FF"/>
                </a:solidFill>
                <a:effectLst>
                  <a:outerShdw blurRad="38100" dist="38100" dir="2700000" algn="tl">
                    <a:srgbClr val="000000"/>
                  </a:outerShdw>
                </a:effectLst>
              </a:rPr>
              <a:t>James 4:17</a:t>
            </a:r>
          </a:p>
          <a:p>
            <a:pPr eaLnBrk="1" hangingPunct="1">
              <a:defRPr/>
            </a:pPr>
            <a:endParaRPr lang="en-US" altLang="en-US" b="1" smtClean="0">
              <a:solidFill>
                <a:schemeClr val="bg1"/>
              </a:solidFill>
              <a:effectLst>
                <a:outerShdw blurRad="38100" dist="38100" dir="2700000" algn="tl">
                  <a:srgbClr val="000000"/>
                </a:outerShdw>
              </a:effectLst>
            </a:endParaRPr>
          </a:p>
        </p:txBody>
      </p:sp>
      <p:sp>
        <p:nvSpPr>
          <p:cNvPr id="25604" name="Rectangle 4"/>
          <p:cNvSpPr>
            <a:spLocks noChangeArrowheads="1"/>
          </p:cNvSpPr>
          <p:nvPr/>
        </p:nvSpPr>
        <p:spPr bwMode="auto">
          <a:xfrm>
            <a:off x="0" y="5715000"/>
            <a:ext cx="9144000" cy="1143000"/>
          </a:xfrm>
          <a:prstGeom prst="rect">
            <a:avLst/>
          </a:prstGeom>
          <a:solidFill>
            <a:srgbClr val="6699FF"/>
          </a:solidFill>
          <a:ln w="9525">
            <a:solidFill>
              <a:schemeClr val="bg2"/>
            </a:solidFill>
            <a:miter lim="800000"/>
            <a:headEnd/>
            <a:tailEnd/>
          </a:ln>
          <a:effectLst/>
          <a:extLst/>
        </p:spPr>
        <p:txBody>
          <a:bodyPr wrap="none" anchor="ctr"/>
          <a:lstStyle/>
          <a:p>
            <a:pPr algn="ctr" eaLnBrk="1" hangingPunct="1">
              <a:defRPr/>
            </a:pPr>
            <a:r>
              <a:rPr lang="en-US" altLang="en-US" sz="4400" b="1" i="1">
                <a:solidFill>
                  <a:srgbClr val="000066"/>
                </a:solidFill>
                <a:effectLst>
                  <a:outerShdw blurRad="38100" dist="38100" dir="2700000" algn="tl">
                    <a:srgbClr val="000000"/>
                  </a:outerShdw>
                </a:effectLst>
                <a:latin typeface="Scotsdale" pitchFamily="2" charset="0"/>
              </a:rPr>
              <a:t>Bearing The Burden Of Youth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500"/>
                                        <p:tgtEl>
                                          <p:spTgt spid="25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500"/>
                                        <p:tgtEl>
                                          <p:spTgt spid="256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500"/>
                                        <p:tgtEl>
                                          <p:spTgt spid="256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500"/>
                                        <p:tgtEl>
                                          <p:spTgt spid="256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fade">
                                      <p:cBhvr>
                                        <p:cTn id="27" dur="500"/>
                                        <p:tgtEl>
                                          <p:spTgt spid="256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fade">
                                      <p:cBhvr>
                                        <p:cTn id="32" dur="500"/>
                                        <p:tgtEl>
                                          <p:spTgt spid="256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074" name="Picture 4" descr="MCj03704040000[1]"/>
          <p:cNvPicPr>
            <a:picLocks noGrp="1" noChangeAspect="1" noChangeArrowheads="1"/>
          </p:cNvPicPr>
          <p:nvPr>
            <p:ph idx="1"/>
          </p:nvPr>
        </p:nvPicPr>
        <p:blipFill>
          <a:blip r:embed="rId3" cstate="print"/>
          <a:srcRect/>
          <a:stretch>
            <a:fillRect/>
          </a:stretch>
        </p:blipFill>
        <p:spPr>
          <a:xfrm>
            <a:off x="2057400" y="1981200"/>
            <a:ext cx="4648200" cy="3200400"/>
          </a:xfrm>
          <a:solidFill>
            <a:srgbClr val="000066"/>
          </a:solidFill>
          <a:ln>
            <a:solidFill>
              <a:srgbClr val="6699FF"/>
            </a:solidFill>
          </a:ln>
        </p:spPr>
      </p:pic>
      <p:sp>
        <p:nvSpPr>
          <p:cNvPr id="3075" name="Rectangle 9"/>
          <p:cNvSpPr>
            <a:spLocks noChangeArrowheads="1"/>
          </p:cNvSpPr>
          <p:nvPr/>
        </p:nvSpPr>
        <p:spPr bwMode="auto">
          <a:xfrm>
            <a:off x="0" y="5791200"/>
            <a:ext cx="9144000" cy="1066800"/>
          </a:xfrm>
          <a:prstGeom prst="rect">
            <a:avLst/>
          </a:prstGeom>
          <a:solidFill>
            <a:srgbClr val="6699FF"/>
          </a:solidFill>
          <a:ln w="9525">
            <a:solidFill>
              <a:srgbClr val="6699FF"/>
            </a:solidFill>
            <a:miter lim="800000"/>
            <a:headEnd/>
            <a:tailEnd/>
          </a:ln>
        </p:spPr>
        <p:txBody>
          <a:bodyPr wrap="none" anchor="ctr"/>
          <a:lstStyle/>
          <a:p>
            <a:pPr eaLnBrk="1" hangingPunct="1"/>
            <a:endParaRPr lang="en-US" altLang="en-US"/>
          </a:p>
        </p:txBody>
      </p:sp>
      <p:sp>
        <p:nvSpPr>
          <p:cNvPr id="3076" name="WordArt 10"/>
          <p:cNvSpPr>
            <a:spLocks noChangeArrowheads="1" noChangeShapeType="1" noTextEdit="1"/>
          </p:cNvSpPr>
          <p:nvPr/>
        </p:nvSpPr>
        <p:spPr bwMode="auto">
          <a:xfrm>
            <a:off x="609600" y="5943600"/>
            <a:ext cx="8077200" cy="685800"/>
          </a:xfrm>
          <a:prstGeom prst="rect">
            <a:avLst/>
          </a:prstGeom>
        </p:spPr>
        <p:txBody>
          <a:bodyPr wrap="none" fromWordArt="1">
            <a:prstTxWarp prst="textPlain">
              <a:avLst>
                <a:gd name="adj" fmla="val 50000"/>
              </a:avLst>
            </a:prstTxWarp>
          </a:bodyPr>
          <a:lstStyle/>
          <a:p>
            <a:pPr algn="ctr"/>
            <a:r>
              <a:rPr lang="en-US" sz="3600" b="1" kern="10">
                <a:ln w="44450">
                  <a:solidFill>
                    <a:srgbClr val="000066"/>
                  </a:solidFill>
                  <a:round/>
                  <a:headEnd/>
                  <a:tailEnd/>
                </a:ln>
                <a:solidFill>
                  <a:srgbClr val="000066"/>
                </a:solidFill>
                <a:latin typeface="Arena Outline"/>
              </a:rPr>
              <a:t>The Burden Of Youth</a:t>
            </a:r>
          </a:p>
        </p:txBody>
      </p:sp>
      <p:sp>
        <p:nvSpPr>
          <p:cNvPr id="3077" name="Rectangle 11"/>
          <p:cNvSpPr>
            <a:spLocks noChangeArrowheads="1"/>
          </p:cNvSpPr>
          <p:nvPr/>
        </p:nvSpPr>
        <p:spPr bwMode="auto">
          <a:xfrm>
            <a:off x="0" y="0"/>
            <a:ext cx="9144000" cy="1219200"/>
          </a:xfrm>
          <a:prstGeom prst="rect">
            <a:avLst/>
          </a:prstGeom>
          <a:solidFill>
            <a:srgbClr val="6699FF"/>
          </a:solidFill>
          <a:ln w="9525">
            <a:solidFill>
              <a:srgbClr val="6699FF"/>
            </a:solidFill>
            <a:miter lim="800000"/>
            <a:headEnd/>
            <a:tailEnd/>
          </a:ln>
        </p:spPr>
        <p:txBody>
          <a:bodyPr wrap="none" anchor="ctr"/>
          <a:lstStyle/>
          <a:p>
            <a:pPr eaLnBrk="1" hangingPunct="1"/>
            <a:endParaRPr lang="en-US" altLang="en-US"/>
          </a:p>
        </p:txBody>
      </p:sp>
      <p:sp>
        <p:nvSpPr>
          <p:cNvPr id="3078" name="WordArt 12"/>
          <p:cNvSpPr>
            <a:spLocks noChangeArrowheads="1" noChangeShapeType="1"/>
          </p:cNvSpPr>
          <p:nvPr/>
        </p:nvSpPr>
        <p:spPr bwMode="auto">
          <a:xfrm>
            <a:off x="228600" y="228600"/>
            <a:ext cx="8686800" cy="914400"/>
          </a:xfrm>
          <a:prstGeom prst="rect">
            <a:avLst/>
          </a:prstGeom>
        </p:spPr>
        <p:txBody>
          <a:bodyPr wrap="none" fromWordArt="1">
            <a:prstTxWarp prst="textPlain">
              <a:avLst>
                <a:gd name="adj" fmla="val 50000"/>
              </a:avLst>
            </a:prstTxWarp>
          </a:bodyPr>
          <a:lstStyle/>
          <a:p>
            <a:pPr algn="ctr"/>
            <a:r>
              <a:rPr lang="en-US" sz="3600" b="1" kern="10">
                <a:ln w="38100">
                  <a:solidFill>
                    <a:srgbClr val="000066"/>
                  </a:solidFill>
                  <a:round/>
                  <a:headEnd/>
                  <a:tailEnd/>
                </a:ln>
                <a:solidFill>
                  <a:srgbClr val="6699FF"/>
                </a:solidFill>
                <a:latin typeface="Arena Outline"/>
              </a:rPr>
              <a:t>Bearing The Burdens Of Life</a:t>
            </a:r>
          </a:p>
        </p:txBody>
      </p:sp>
      <p:sp>
        <p:nvSpPr>
          <p:cNvPr id="2" name="Rectangle 1"/>
          <p:cNvSpPr/>
          <p:nvPr/>
        </p:nvSpPr>
        <p:spPr>
          <a:xfrm>
            <a:off x="1219200" y="1219200"/>
            <a:ext cx="6138176" cy="646331"/>
          </a:xfrm>
          <a:prstGeom prst="rect">
            <a:avLst/>
          </a:prstGeom>
          <a:noFill/>
        </p:spPr>
        <p:txBody>
          <a:bodyPr wrap="square" lIns="91440" tIns="45720" rIns="91440" bIns="45720">
            <a:spAutoFit/>
          </a:bodyPr>
          <a:lstStyle/>
          <a:p>
            <a:pPr algn="ctr"/>
            <a:r>
              <a:rPr lang="en-US" sz="3600" b="1" u="sng" cap="none" spc="0" dirty="0" smtClean="0">
                <a:ln w="22225">
                  <a:solidFill>
                    <a:schemeClr val="accent2"/>
                  </a:solidFill>
                  <a:prstDash val="solid"/>
                </a:ln>
                <a:solidFill>
                  <a:schemeClr val="accent2">
                    <a:lumMod val="40000"/>
                    <a:lumOff val="60000"/>
                  </a:schemeClr>
                </a:solidFill>
                <a:effectLst/>
              </a:rPr>
              <a:t> Eccl. 12:1; 13-14</a:t>
            </a:r>
            <a:endParaRPr lang="en-US" sz="3600" b="1" u="sng" cap="none" spc="0" dirty="0">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01625"/>
            <a:ext cx="7772400" cy="6099175"/>
          </a:xfrm>
          <a:solidFill>
            <a:srgbClr val="6699FF"/>
          </a:solidFill>
          <a:ln>
            <a:solidFill>
              <a:srgbClr val="000066"/>
            </a:solidFill>
          </a:ln>
        </p:spPr>
        <p:txBody>
          <a:bodyPr/>
          <a:lstStyle/>
          <a:p>
            <a:pPr eaLnBrk="1" hangingPunct="1"/>
            <a:r>
              <a:rPr lang="en-US" altLang="en-US" smtClean="0"/>
              <a:t>            </a:t>
            </a:r>
            <a:r>
              <a:rPr lang="en-US" altLang="en-US" b="1" smtClean="0">
                <a:solidFill>
                  <a:srgbClr val="000066"/>
                </a:solidFill>
              </a:rPr>
              <a:t>BILITY</a:t>
            </a:r>
            <a:br>
              <a:rPr lang="en-US" altLang="en-US" b="1" smtClean="0">
                <a:solidFill>
                  <a:srgbClr val="000066"/>
                </a:solidFill>
              </a:rPr>
            </a:br>
            <a:r>
              <a:rPr lang="en-US" altLang="en-US" b="1" smtClean="0">
                <a:solidFill>
                  <a:srgbClr val="000066"/>
                </a:solidFill>
              </a:rPr>
              <a:t>            O</a:t>
            </a:r>
            <a:br>
              <a:rPr lang="en-US" altLang="en-US" b="1" smtClean="0">
                <a:solidFill>
                  <a:srgbClr val="000066"/>
                </a:solidFill>
              </a:rPr>
            </a:br>
            <a:r>
              <a:rPr lang="en-US" altLang="en-US" b="1" smtClean="0">
                <a:solidFill>
                  <a:srgbClr val="000066"/>
                </a:solidFill>
              </a:rPr>
              <a:t>            HINK</a:t>
            </a:r>
            <a:br>
              <a:rPr lang="en-US" altLang="en-US" b="1" smtClean="0">
                <a:solidFill>
                  <a:srgbClr val="000066"/>
                </a:solidFill>
              </a:rPr>
            </a:br>
            <a:r>
              <a:rPr lang="en-US" altLang="en-US" b="1" smtClean="0">
                <a:solidFill>
                  <a:srgbClr val="000066"/>
                </a:solidFill>
              </a:rPr>
              <a:t>            N</a:t>
            </a:r>
            <a:br>
              <a:rPr lang="en-US" altLang="en-US" b="1" smtClean="0">
                <a:solidFill>
                  <a:srgbClr val="000066"/>
                </a:solidFill>
              </a:rPr>
            </a:br>
            <a:r>
              <a:rPr lang="en-US" altLang="en-US" b="1" smtClean="0">
                <a:solidFill>
                  <a:srgbClr val="000066"/>
                </a:solidFill>
              </a:rPr>
              <a:t>            ERMS</a:t>
            </a:r>
            <a:br>
              <a:rPr lang="en-US" altLang="en-US" b="1" smtClean="0">
                <a:solidFill>
                  <a:srgbClr val="000066"/>
                </a:solidFill>
              </a:rPr>
            </a:br>
            <a:r>
              <a:rPr lang="en-US" altLang="en-US" b="1" smtClean="0">
                <a:solidFill>
                  <a:srgbClr val="000066"/>
                </a:solidFill>
              </a:rPr>
              <a:t>            SING</a:t>
            </a:r>
            <a:br>
              <a:rPr lang="en-US" altLang="en-US" b="1" smtClean="0">
                <a:solidFill>
                  <a:srgbClr val="000066"/>
                </a:solidFill>
              </a:rPr>
            </a:br>
            <a:r>
              <a:rPr lang="en-US" altLang="en-US" b="1" smtClean="0">
                <a:solidFill>
                  <a:srgbClr val="000066"/>
                </a:solidFill>
              </a:rPr>
              <a:t>            IVINE</a:t>
            </a:r>
            <a:br>
              <a:rPr lang="en-US" altLang="en-US" b="1" smtClean="0">
                <a:solidFill>
                  <a:srgbClr val="000066"/>
                </a:solidFill>
              </a:rPr>
            </a:br>
            <a:r>
              <a:rPr lang="en-US" altLang="en-US" b="1" smtClean="0">
                <a:solidFill>
                  <a:srgbClr val="000066"/>
                </a:solidFill>
              </a:rPr>
              <a:t>            XAMPLE</a:t>
            </a:r>
            <a:r>
              <a:rPr lang="en-US" altLang="en-US" smtClean="0"/>
              <a:t>     </a:t>
            </a:r>
          </a:p>
        </p:txBody>
      </p:sp>
      <p:sp>
        <p:nvSpPr>
          <p:cNvPr id="21507" name="Rectangle 3"/>
          <p:cNvSpPr>
            <a:spLocks noGrp="1" noChangeArrowheads="1"/>
          </p:cNvSpPr>
          <p:nvPr>
            <p:ph type="body" idx="1"/>
          </p:nvPr>
        </p:nvSpPr>
        <p:spPr>
          <a:xfrm>
            <a:off x="685800" y="6781800"/>
            <a:ext cx="7772400" cy="76200"/>
          </a:xfrm>
        </p:spPr>
        <p:txBody>
          <a:bodyPr/>
          <a:lstStyle/>
          <a:p>
            <a:pPr eaLnBrk="1" hangingPunct="1">
              <a:lnSpc>
                <a:spcPct val="80000"/>
              </a:lnSpc>
            </a:pPr>
            <a:endParaRPr lang="en-US" altLang="en-US" sz="800" smtClean="0"/>
          </a:p>
        </p:txBody>
      </p:sp>
      <p:sp>
        <p:nvSpPr>
          <p:cNvPr id="21508" name="WordArt 4"/>
          <p:cNvSpPr>
            <a:spLocks noChangeArrowheads="1" noChangeShapeType="1" noTextEdit="1"/>
          </p:cNvSpPr>
          <p:nvPr/>
        </p:nvSpPr>
        <p:spPr bwMode="auto">
          <a:xfrm rot="5400000">
            <a:off x="685800" y="2438400"/>
            <a:ext cx="5257800" cy="1752600"/>
          </a:xfrm>
          <a:prstGeom prst="rect">
            <a:avLst/>
          </a:prstGeom>
        </p:spPr>
        <p:txBody>
          <a:bodyPr vert="wordArtVert" wrap="none" fromWordArt="1">
            <a:prstTxWarp prst="textPlain">
              <a:avLst>
                <a:gd name="adj" fmla="val 50000"/>
              </a:avLst>
            </a:prstTxWarp>
          </a:bodyPr>
          <a:lstStyle/>
          <a:p>
            <a:pPr algn="ctr" fontAlgn="auto"/>
            <a:r>
              <a:rPr lang="en-US" sz="3600" kern="10">
                <a:ln w="50800">
                  <a:solidFill>
                    <a:srgbClr val="000066"/>
                  </a:solidFill>
                  <a:round/>
                  <a:headEnd/>
                  <a:tailEnd/>
                </a:ln>
                <a:solidFill>
                  <a:schemeClr val="bg1"/>
                </a:solidFill>
                <a:latin typeface="Arial Black"/>
              </a:rPr>
              <a:t>ATTITUDE</a:t>
            </a:r>
          </a:p>
        </p:txBody>
      </p:sp>
      <p:sp>
        <p:nvSpPr>
          <p:cNvPr id="44037" name="Oval 5"/>
          <p:cNvSpPr>
            <a:spLocks noChangeArrowheads="1"/>
          </p:cNvSpPr>
          <p:nvPr/>
        </p:nvSpPr>
        <p:spPr bwMode="auto">
          <a:xfrm>
            <a:off x="6553200" y="2362200"/>
            <a:ext cx="2590800" cy="2438400"/>
          </a:xfrm>
          <a:prstGeom prst="ellipse">
            <a:avLst/>
          </a:prstGeom>
          <a:solidFill>
            <a:srgbClr val="000066"/>
          </a:solidFill>
          <a:ln w="9525">
            <a:solidFill>
              <a:srgbClr val="6699FF"/>
            </a:solidFill>
            <a:round/>
            <a:headEnd/>
            <a:tailEnd/>
          </a:ln>
        </p:spPr>
        <p:txBody>
          <a:bodyPr wrap="none" anchor="ctr"/>
          <a:lstStyle/>
          <a:p>
            <a:pPr algn="ctr" eaLnBrk="1" hangingPunct="1"/>
            <a:r>
              <a:rPr lang="en-US" altLang="en-US" u="sng">
                <a:solidFill>
                  <a:schemeClr val="bg1"/>
                </a:solidFill>
                <a:latin typeface="Arial Black" pitchFamily="34" charset="0"/>
              </a:rPr>
              <a:t>Key To Success</a:t>
            </a:r>
          </a:p>
          <a:p>
            <a:pPr algn="ctr" eaLnBrk="1" hangingPunct="1"/>
            <a:r>
              <a:rPr lang="en-US" altLang="en-US" u="sng">
                <a:solidFill>
                  <a:schemeClr val="bg1"/>
                </a:solidFill>
                <a:latin typeface="Arial Black" pitchFamily="34" charset="0"/>
              </a:rPr>
              <a:t>Bearing The </a:t>
            </a:r>
          </a:p>
          <a:p>
            <a:pPr algn="ctr" eaLnBrk="1" hangingPunct="1"/>
            <a:r>
              <a:rPr lang="en-US" altLang="en-US" u="sng">
                <a:solidFill>
                  <a:schemeClr val="bg1"/>
                </a:solidFill>
                <a:latin typeface="Arial Black" pitchFamily="34" charset="0"/>
              </a:rPr>
              <a:t>Burden Of Youth</a:t>
            </a:r>
          </a:p>
        </p:txBody>
      </p:sp>
      <p:sp>
        <p:nvSpPr>
          <p:cNvPr id="44038" name="Rectangle 6"/>
          <p:cNvSpPr>
            <a:spLocks noChangeArrowheads="1"/>
          </p:cNvSpPr>
          <p:nvPr/>
        </p:nvSpPr>
        <p:spPr bwMode="auto">
          <a:xfrm>
            <a:off x="0" y="5562600"/>
            <a:ext cx="1981200" cy="1295400"/>
          </a:xfrm>
          <a:prstGeom prst="rect">
            <a:avLst/>
          </a:prstGeom>
          <a:solidFill>
            <a:srgbClr val="000066"/>
          </a:solidFill>
          <a:ln w="9525">
            <a:solidFill>
              <a:schemeClr val="tx1"/>
            </a:solidFill>
            <a:miter lim="800000"/>
            <a:headEnd/>
            <a:tailEnd/>
          </a:ln>
        </p:spPr>
        <p:txBody>
          <a:bodyPr wrap="none" anchor="ctr"/>
          <a:lstStyle/>
          <a:p>
            <a:pPr algn="ctr" eaLnBrk="1" hangingPunct="1"/>
            <a:r>
              <a:rPr lang="en-US" altLang="en-US" b="1" u="sng">
                <a:solidFill>
                  <a:schemeClr val="bg1"/>
                </a:solidFill>
              </a:rPr>
              <a:t>Think Like Jesus</a:t>
            </a:r>
          </a:p>
          <a:p>
            <a:pPr algn="ctr" eaLnBrk="1" hangingPunct="1"/>
            <a:r>
              <a:rPr lang="en-US" altLang="en-US" b="1" u="sng">
                <a:solidFill>
                  <a:schemeClr val="bg1"/>
                </a:solidFill>
              </a:rPr>
              <a:t>Act Like Jesus</a:t>
            </a:r>
          </a:p>
        </p:txBody>
      </p:sp>
      <p:sp>
        <p:nvSpPr>
          <p:cNvPr id="44039" name="Oval 7"/>
          <p:cNvSpPr>
            <a:spLocks noChangeArrowheads="1"/>
          </p:cNvSpPr>
          <p:nvPr/>
        </p:nvSpPr>
        <p:spPr bwMode="auto">
          <a:xfrm>
            <a:off x="0" y="0"/>
            <a:ext cx="9144000" cy="6858000"/>
          </a:xfrm>
          <a:prstGeom prst="ellipse">
            <a:avLst/>
          </a:prstGeom>
          <a:solidFill>
            <a:srgbClr val="000066"/>
          </a:solidFill>
          <a:ln w="9525">
            <a:solidFill>
              <a:srgbClr val="6699FF"/>
            </a:solidFill>
            <a:round/>
            <a:headEnd/>
            <a:tailEnd/>
          </a:ln>
        </p:spPr>
        <p:txBody>
          <a:bodyPr wrap="none" anchor="ctr"/>
          <a:lstStyle/>
          <a:p>
            <a:pPr algn="ctr" eaLnBrk="1" hangingPunct="1"/>
            <a:r>
              <a:rPr lang="en-US" altLang="en-US" sz="3200" u="sng" dirty="0">
                <a:solidFill>
                  <a:schemeClr val="bg1"/>
                </a:solidFill>
                <a:latin typeface="Arial Black" pitchFamily="34" charset="0"/>
              </a:rPr>
              <a:t>“I can do all things through</a:t>
            </a:r>
          </a:p>
          <a:p>
            <a:pPr algn="ctr" eaLnBrk="1" hangingPunct="1"/>
            <a:r>
              <a:rPr lang="en-US" altLang="en-US" sz="3200" u="sng" dirty="0">
                <a:solidFill>
                  <a:schemeClr val="bg1"/>
                </a:solidFill>
                <a:latin typeface="Arial Black" pitchFamily="34" charset="0"/>
              </a:rPr>
              <a:t> Christ who strengthens me</a:t>
            </a:r>
            <a:r>
              <a:rPr lang="en-US" altLang="en-US" sz="3200" u="sng" dirty="0" smtClean="0">
                <a:solidFill>
                  <a:schemeClr val="bg1"/>
                </a:solidFill>
                <a:latin typeface="Arial Black" pitchFamily="34" charset="0"/>
              </a:rPr>
              <a:t>.”</a:t>
            </a:r>
          </a:p>
          <a:p>
            <a:pPr algn="ctr" eaLnBrk="1" hangingPunct="1"/>
            <a:endParaRPr lang="en-US" altLang="en-US" sz="3200" u="sng" dirty="0" smtClean="0">
              <a:solidFill>
                <a:schemeClr val="bg1"/>
              </a:solidFill>
              <a:latin typeface="Arial Black" pitchFamily="34" charset="0"/>
            </a:endParaRPr>
          </a:p>
          <a:p>
            <a:pPr algn="ctr" eaLnBrk="1" hangingPunct="1"/>
            <a:r>
              <a:rPr lang="en-US" altLang="en-US" sz="3200" u="sng" dirty="0" smtClean="0">
                <a:ln>
                  <a:solidFill>
                    <a:schemeClr val="bg1"/>
                  </a:solidFill>
                </a:ln>
                <a:solidFill>
                  <a:srgbClr val="6699FF"/>
                </a:solidFill>
                <a:latin typeface="Arial Black" pitchFamily="34" charset="0"/>
              </a:rPr>
              <a:t>Philippians 4:13</a:t>
            </a:r>
            <a:endParaRPr lang="en-US" altLang="en-US" sz="3200" u="sng" dirty="0">
              <a:ln>
                <a:solidFill>
                  <a:schemeClr val="bg1"/>
                </a:solidFill>
              </a:ln>
              <a:solidFill>
                <a:srgbClr val="6699FF"/>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checkerboard(across)">
                                      <p:cBhvr>
                                        <p:cTn id="7" dur="500"/>
                                        <p:tgtEl>
                                          <p:spTgt spid="440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4038"/>
                                        </p:tgtEl>
                                        <p:attrNameLst>
                                          <p:attrName>style.visibility</p:attrName>
                                        </p:attrNameLst>
                                      </p:cBhvr>
                                      <p:to>
                                        <p:strVal val="visible"/>
                                      </p:to>
                                    </p:set>
                                    <p:animEffect transition="in" filter="checkerboard(across)">
                                      <p:cBhvr>
                                        <p:cTn id="12" dur="500"/>
                                        <p:tgtEl>
                                          <p:spTgt spid="4403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4039"/>
                                        </p:tgtEl>
                                        <p:attrNameLst>
                                          <p:attrName>style.visibility</p:attrName>
                                        </p:attrNameLst>
                                      </p:cBhvr>
                                      <p:to>
                                        <p:strVal val="visible"/>
                                      </p:to>
                                    </p:set>
                                    <p:animEffect transition="in" filter="fade">
                                      <p:cBhvr>
                                        <p:cTn id="17" dur="2000"/>
                                        <p:tgtEl>
                                          <p:spTgt spid="44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38" grpId="0" animBg="1"/>
      <p:bldP spid="440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1981200"/>
          </a:xfrm>
          <a:solidFill>
            <a:srgbClr val="6699FF"/>
          </a:solidFill>
          <a:ln>
            <a:solidFill>
              <a:srgbClr val="000000"/>
            </a:solidFill>
          </a:ln>
        </p:spPr>
        <p:txBody>
          <a:bodyPr/>
          <a:lstStyle/>
          <a:p>
            <a:pPr eaLnBrk="1" hangingPunct="1"/>
            <a:endParaRPr lang="en-US" altLang="en-US" smtClean="0"/>
          </a:p>
        </p:txBody>
      </p:sp>
      <p:sp>
        <p:nvSpPr>
          <p:cNvPr id="41987" name="Rectangle 3"/>
          <p:cNvSpPr>
            <a:spLocks noGrp="1" noChangeArrowheads="1"/>
          </p:cNvSpPr>
          <p:nvPr>
            <p:ph type="body" idx="1"/>
          </p:nvPr>
        </p:nvSpPr>
        <p:spPr>
          <a:xfrm>
            <a:off x="0" y="2133600"/>
            <a:ext cx="9144000" cy="3505200"/>
          </a:xfrm>
          <a:solidFill>
            <a:srgbClr val="000066"/>
          </a:solidFill>
          <a:ln>
            <a:solidFill>
              <a:srgbClr val="6699FF"/>
            </a:solidFill>
          </a:ln>
        </p:spPr>
        <p:txBody>
          <a:bodyPr/>
          <a:lstStyle/>
          <a:p>
            <a:pPr eaLnBrk="1" hangingPunct="1">
              <a:buFontTx/>
              <a:buNone/>
              <a:defRPr/>
            </a:pPr>
            <a:r>
              <a:rPr lang="en-US" altLang="en-US" sz="3000" b="1" smtClean="0">
                <a:solidFill>
                  <a:schemeClr val="bg1"/>
                </a:solidFill>
                <a:effectLst>
                  <a:outerShdw blurRad="38100" dist="38100" dir="2700000" algn="tl">
                    <a:srgbClr val="000000"/>
                  </a:outerShdw>
                </a:effectLst>
              </a:rPr>
              <a:t>Hear the Word of God--- </a:t>
            </a:r>
            <a:r>
              <a:rPr lang="en-US" altLang="en-US" sz="3000" b="1" smtClean="0">
                <a:solidFill>
                  <a:srgbClr val="6699FF"/>
                </a:solidFill>
                <a:effectLst>
                  <a:outerShdw blurRad="38100" dist="38100" dir="2700000" algn="tl">
                    <a:srgbClr val="000000"/>
                  </a:outerShdw>
                </a:effectLst>
              </a:rPr>
              <a:t>Rom. 10:17</a:t>
            </a:r>
          </a:p>
          <a:p>
            <a:pPr eaLnBrk="1" hangingPunct="1">
              <a:buFontTx/>
              <a:buNone/>
              <a:defRPr/>
            </a:pPr>
            <a:r>
              <a:rPr lang="en-US" altLang="en-US" sz="3000" b="1" smtClean="0">
                <a:solidFill>
                  <a:schemeClr val="bg1"/>
                </a:solidFill>
                <a:effectLst>
                  <a:outerShdw blurRad="38100" dist="38100" dir="2700000" algn="tl">
                    <a:srgbClr val="000000"/>
                  </a:outerShdw>
                </a:effectLst>
              </a:rPr>
              <a:t>Believing In Your Heart---  </a:t>
            </a:r>
            <a:r>
              <a:rPr lang="en-US" altLang="en-US" sz="3000" b="1" smtClean="0">
                <a:solidFill>
                  <a:srgbClr val="6699FF"/>
                </a:solidFill>
                <a:effectLst>
                  <a:outerShdw blurRad="38100" dist="38100" dir="2700000" algn="tl">
                    <a:srgbClr val="000000"/>
                  </a:outerShdw>
                </a:effectLst>
              </a:rPr>
              <a:t>Acts 16:31</a:t>
            </a:r>
          </a:p>
          <a:p>
            <a:pPr eaLnBrk="1" hangingPunct="1">
              <a:buFontTx/>
              <a:buNone/>
              <a:defRPr/>
            </a:pPr>
            <a:r>
              <a:rPr lang="en-US" altLang="en-US" sz="3000" b="1" smtClean="0">
                <a:solidFill>
                  <a:schemeClr val="bg1"/>
                </a:solidFill>
                <a:effectLst>
                  <a:outerShdw blurRad="38100" dist="38100" dir="2700000" algn="tl">
                    <a:srgbClr val="000000"/>
                  </a:outerShdw>
                </a:effectLst>
              </a:rPr>
              <a:t>Repenting Of Your Sins--- </a:t>
            </a:r>
            <a:r>
              <a:rPr lang="en-US" altLang="en-US" sz="3000" b="1" smtClean="0">
                <a:solidFill>
                  <a:srgbClr val="6699FF"/>
                </a:solidFill>
                <a:effectLst>
                  <a:outerShdw blurRad="38100" dist="38100" dir="2700000" algn="tl">
                    <a:srgbClr val="000000"/>
                  </a:outerShdw>
                </a:effectLst>
              </a:rPr>
              <a:t>Acts 2:38</a:t>
            </a:r>
          </a:p>
          <a:p>
            <a:pPr eaLnBrk="1" hangingPunct="1">
              <a:buFontTx/>
              <a:buNone/>
              <a:defRPr/>
            </a:pPr>
            <a:r>
              <a:rPr lang="en-US" altLang="en-US" sz="3000" b="1" smtClean="0">
                <a:solidFill>
                  <a:schemeClr val="bg1"/>
                </a:solidFill>
                <a:effectLst>
                  <a:outerShdw blurRad="38100" dist="38100" dir="2700000" algn="tl">
                    <a:srgbClr val="000000"/>
                  </a:outerShdw>
                </a:effectLst>
              </a:rPr>
              <a:t>Confess Christ Is The Son of God- </a:t>
            </a:r>
            <a:r>
              <a:rPr lang="en-US" altLang="en-US" sz="3000" b="1" smtClean="0">
                <a:solidFill>
                  <a:srgbClr val="6699FF"/>
                </a:solidFill>
                <a:effectLst>
                  <a:outerShdw blurRad="38100" dist="38100" dir="2700000" algn="tl">
                    <a:srgbClr val="000000"/>
                  </a:outerShdw>
                </a:effectLst>
              </a:rPr>
              <a:t>I John 4:15</a:t>
            </a:r>
          </a:p>
          <a:p>
            <a:pPr eaLnBrk="1" hangingPunct="1">
              <a:buFontTx/>
              <a:buNone/>
              <a:defRPr/>
            </a:pPr>
            <a:r>
              <a:rPr lang="en-US" altLang="en-US" sz="3000" b="1" smtClean="0">
                <a:solidFill>
                  <a:schemeClr val="bg1"/>
                </a:solidFill>
                <a:effectLst>
                  <a:outerShdw blurRad="38100" dist="38100" dir="2700000" algn="tl">
                    <a:srgbClr val="000000"/>
                  </a:outerShdw>
                </a:effectLst>
              </a:rPr>
              <a:t>Be Baptized Into Christ--- </a:t>
            </a:r>
            <a:r>
              <a:rPr lang="en-US" altLang="en-US" sz="3000" b="1" smtClean="0">
                <a:solidFill>
                  <a:srgbClr val="6699FF"/>
                </a:solidFill>
                <a:effectLst>
                  <a:outerShdw blurRad="38100" dist="38100" dir="2700000" algn="tl">
                    <a:srgbClr val="000000"/>
                  </a:outerShdw>
                </a:effectLst>
              </a:rPr>
              <a:t>Gal. 3:26-29</a:t>
            </a:r>
          </a:p>
          <a:p>
            <a:pPr eaLnBrk="1" hangingPunct="1">
              <a:buFontTx/>
              <a:buNone/>
              <a:defRPr/>
            </a:pPr>
            <a:r>
              <a:rPr lang="en-US" altLang="en-US" sz="3000" b="1" smtClean="0">
                <a:solidFill>
                  <a:schemeClr val="bg1"/>
                </a:solidFill>
                <a:effectLst>
                  <a:outerShdw blurRad="38100" dist="38100" dir="2700000" algn="tl">
                    <a:srgbClr val="000000"/>
                  </a:outerShdw>
                </a:effectLst>
              </a:rPr>
              <a:t>Be Faithful Until Death--- </a:t>
            </a:r>
            <a:r>
              <a:rPr lang="en-US" altLang="en-US" sz="3000" b="1" smtClean="0">
                <a:solidFill>
                  <a:srgbClr val="6699FF"/>
                </a:solidFill>
                <a:effectLst>
                  <a:outerShdw blurRad="38100" dist="38100" dir="2700000" algn="tl">
                    <a:srgbClr val="000000"/>
                  </a:outerShdw>
                </a:effectLst>
              </a:rPr>
              <a:t>Rev. 2:10; I Cor. 15:58</a:t>
            </a:r>
          </a:p>
        </p:txBody>
      </p:sp>
      <p:sp>
        <p:nvSpPr>
          <p:cNvPr id="22532" name="WordArt 4"/>
          <p:cNvSpPr>
            <a:spLocks noChangeArrowheads="1" noChangeShapeType="1" noTextEdit="1"/>
          </p:cNvSpPr>
          <p:nvPr/>
        </p:nvSpPr>
        <p:spPr bwMode="auto">
          <a:xfrm>
            <a:off x="228600" y="304800"/>
            <a:ext cx="8610600" cy="1524000"/>
          </a:xfrm>
          <a:prstGeom prst="rect">
            <a:avLst/>
          </a:prstGeom>
        </p:spPr>
        <p:txBody>
          <a:bodyPr wrap="none" fromWordArt="1">
            <a:prstTxWarp prst="textPlain">
              <a:avLst>
                <a:gd name="adj" fmla="val 50000"/>
              </a:avLst>
            </a:prstTxWarp>
          </a:bodyPr>
          <a:lstStyle/>
          <a:p>
            <a:pPr algn="ctr"/>
            <a:r>
              <a:rPr lang="en-US" sz="3600" kern="10">
                <a:ln w="50800">
                  <a:solidFill>
                    <a:srgbClr val="000066"/>
                  </a:solidFill>
                  <a:round/>
                  <a:headEnd/>
                  <a:tailEnd/>
                </a:ln>
                <a:solidFill>
                  <a:schemeClr val="bg1"/>
                </a:solidFill>
                <a:latin typeface="Arial Black"/>
              </a:rPr>
              <a:t>GOD'S PLAN FOR</a:t>
            </a:r>
          </a:p>
          <a:p>
            <a:pPr algn="ctr"/>
            <a:r>
              <a:rPr lang="en-US" sz="3600" kern="10">
                <a:ln w="50800">
                  <a:solidFill>
                    <a:srgbClr val="000066"/>
                  </a:solidFill>
                  <a:round/>
                  <a:headEnd/>
                  <a:tailEnd/>
                </a:ln>
                <a:solidFill>
                  <a:schemeClr val="bg1"/>
                </a:solidFill>
                <a:latin typeface="Arial Black"/>
              </a:rPr>
              <a:t>YOUR SALVATION</a:t>
            </a:r>
          </a:p>
        </p:txBody>
      </p:sp>
      <p:sp>
        <p:nvSpPr>
          <p:cNvPr id="41989" name="Oval 5"/>
          <p:cNvSpPr>
            <a:spLocks noChangeArrowheads="1"/>
          </p:cNvSpPr>
          <p:nvPr/>
        </p:nvSpPr>
        <p:spPr bwMode="auto">
          <a:xfrm>
            <a:off x="0" y="5715000"/>
            <a:ext cx="9144000" cy="1143000"/>
          </a:xfrm>
          <a:prstGeom prst="ellipse">
            <a:avLst/>
          </a:prstGeom>
          <a:solidFill>
            <a:srgbClr val="6699FF"/>
          </a:solidFill>
          <a:ln w="9525">
            <a:solidFill>
              <a:srgbClr val="000066"/>
            </a:solidFill>
            <a:round/>
            <a:headEnd/>
            <a:tailEnd/>
          </a:ln>
          <a:effectLst/>
          <a:extLst/>
        </p:spPr>
        <p:txBody>
          <a:bodyPr wrap="none" anchor="ctr"/>
          <a:lstStyle/>
          <a:p>
            <a:pPr algn="ctr" eaLnBrk="1" hangingPunct="1">
              <a:defRPr/>
            </a:pPr>
            <a:r>
              <a:rPr lang="en-US" altLang="en-US" b="1" i="1">
                <a:solidFill>
                  <a:srgbClr val="000066"/>
                </a:solidFill>
                <a:effectLst>
                  <a:outerShdw blurRad="38100" dist="38100" dir="2700000" algn="tl">
                    <a:srgbClr val="000000"/>
                  </a:outerShdw>
                </a:effectLst>
                <a:latin typeface="Arial" panose="020B0604020202020204" pitchFamily="34" charset="0"/>
              </a:rPr>
              <a:t>“Let no one despise your youth, but be an example</a:t>
            </a:r>
          </a:p>
          <a:p>
            <a:pPr algn="ctr" eaLnBrk="1" hangingPunct="1">
              <a:defRPr/>
            </a:pPr>
            <a:r>
              <a:rPr lang="en-US" altLang="en-US" b="1" i="1">
                <a:solidFill>
                  <a:srgbClr val="000066"/>
                </a:solidFill>
                <a:effectLst>
                  <a:outerShdw blurRad="38100" dist="38100" dir="2700000" algn="tl">
                    <a:srgbClr val="000000"/>
                  </a:outerShdw>
                </a:effectLst>
                <a:latin typeface="Arial" panose="020B0604020202020204" pitchFamily="34" charset="0"/>
              </a:rPr>
              <a:t>to the believers in word, in conduct, in love, </a:t>
            </a:r>
          </a:p>
          <a:p>
            <a:pPr algn="ctr" eaLnBrk="1" hangingPunct="1">
              <a:defRPr/>
            </a:pPr>
            <a:r>
              <a:rPr lang="en-US" altLang="en-US" b="1" i="1">
                <a:solidFill>
                  <a:srgbClr val="000066"/>
                </a:solidFill>
                <a:effectLst>
                  <a:outerShdw blurRad="38100" dist="38100" dir="2700000" algn="tl">
                    <a:srgbClr val="000000"/>
                  </a:outerShdw>
                </a:effectLst>
                <a:latin typeface="Arial" panose="020B0604020202020204" pitchFamily="34" charset="0"/>
              </a:rPr>
              <a:t>in spirit, in faith, in purity.”</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0" y="0"/>
            <a:ext cx="9144000" cy="6858000"/>
          </a:xfrm>
          <a:solidFill>
            <a:srgbClr val="000000"/>
          </a:solidFill>
        </p:spPr>
        <p:txBody>
          <a:bodyPr anchor="ctr"/>
          <a:lstStyle/>
          <a:p>
            <a:pPr eaLnBrk="1" hangingPunct="1"/>
            <a:endParaRPr lang="en-US" altLang="en-US" sz="4400" smtClean="0"/>
          </a:p>
        </p:txBody>
      </p:sp>
      <p:sp>
        <p:nvSpPr>
          <p:cNvPr id="23555"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p:txBody>
          <a:bodyPr/>
          <a:lstStyle/>
          <a:p>
            <a:pPr eaLnBrk="1" hangingPunct="1"/>
            <a:endParaRPr lang="en-US" altLang="en-US" smtClean="0"/>
          </a:p>
        </p:txBody>
      </p:sp>
      <p:sp>
        <p:nvSpPr>
          <p:cNvPr id="11267" name="Rectangle 3"/>
          <p:cNvSpPr>
            <a:spLocks noGrp="1" noChangeArrowheads="1"/>
          </p:cNvSpPr>
          <p:nvPr>
            <p:ph type="body" sz="half" idx="1"/>
          </p:nvPr>
        </p:nvSpPr>
        <p:spPr>
          <a:xfrm>
            <a:off x="457200" y="1752600"/>
            <a:ext cx="4191000" cy="3810000"/>
          </a:xfrm>
          <a:solidFill>
            <a:srgbClr val="000066"/>
          </a:solidFill>
          <a:ln>
            <a:solidFill>
              <a:schemeClr val="tx1"/>
            </a:solidFill>
          </a:ln>
        </p:spPr>
        <p:txBody>
          <a:bodyPr/>
          <a:lstStyle/>
          <a:p>
            <a:pPr eaLnBrk="1" hangingPunct="1">
              <a:buFontTx/>
              <a:buNone/>
            </a:pPr>
            <a:r>
              <a:rPr lang="en-US" altLang="en-US" sz="2800" smtClean="0">
                <a:solidFill>
                  <a:schemeClr val="bg1"/>
                </a:solidFill>
                <a:latin typeface="Arial Black" pitchFamily="34" charset="0"/>
              </a:rPr>
              <a:t>Who they are?</a:t>
            </a:r>
          </a:p>
          <a:p>
            <a:pPr eaLnBrk="1" hangingPunct="1">
              <a:buFontTx/>
              <a:buNone/>
            </a:pPr>
            <a:r>
              <a:rPr lang="en-US" altLang="en-US" sz="2800" smtClean="0">
                <a:solidFill>
                  <a:schemeClr val="bg1"/>
                </a:solidFill>
                <a:latin typeface="Arial Black" pitchFamily="34" charset="0"/>
              </a:rPr>
              <a:t>What they do?</a:t>
            </a:r>
          </a:p>
          <a:p>
            <a:pPr eaLnBrk="1" hangingPunct="1">
              <a:buFontTx/>
              <a:buNone/>
            </a:pPr>
            <a:r>
              <a:rPr lang="en-US" altLang="en-US" sz="2800" smtClean="0">
                <a:solidFill>
                  <a:schemeClr val="bg1"/>
                </a:solidFill>
                <a:latin typeface="Arial Black" pitchFamily="34" charset="0"/>
              </a:rPr>
              <a:t>Where they live?</a:t>
            </a:r>
          </a:p>
          <a:p>
            <a:pPr eaLnBrk="1" hangingPunct="1">
              <a:buFontTx/>
              <a:buNone/>
            </a:pPr>
            <a:r>
              <a:rPr lang="en-US" altLang="en-US" sz="2800" smtClean="0">
                <a:solidFill>
                  <a:schemeClr val="bg1"/>
                </a:solidFill>
                <a:latin typeface="Arial Black" pitchFamily="34" charset="0"/>
              </a:rPr>
              <a:t>Do they care?</a:t>
            </a:r>
          </a:p>
          <a:p>
            <a:pPr eaLnBrk="1" hangingPunct="1">
              <a:buFontTx/>
              <a:buNone/>
            </a:pPr>
            <a:r>
              <a:rPr lang="en-US" altLang="en-US" sz="2800" smtClean="0">
                <a:solidFill>
                  <a:schemeClr val="bg1"/>
                </a:solidFill>
                <a:latin typeface="Arial Black" pitchFamily="34" charset="0"/>
              </a:rPr>
              <a:t>Am I a burden?</a:t>
            </a:r>
          </a:p>
          <a:p>
            <a:pPr eaLnBrk="1" hangingPunct="1">
              <a:buFontTx/>
              <a:buNone/>
            </a:pPr>
            <a:r>
              <a:rPr lang="en-US" altLang="en-US" sz="2800" smtClean="0">
                <a:solidFill>
                  <a:schemeClr val="bg1"/>
                </a:solidFill>
                <a:latin typeface="Arial Black" pitchFamily="34" charset="0"/>
              </a:rPr>
              <a:t>What will they “decide for me”?</a:t>
            </a:r>
          </a:p>
          <a:p>
            <a:pPr eaLnBrk="1" hangingPunct="1">
              <a:buFontTx/>
              <a:buNone/>
            </a:pPr>
            <a:endParaRPr lang="en-US" altLang="en-US" sz="2800" smtClean="0">
              <a:solidFill>
                <a:srgbClr val="FFFF00"/>
              </a:solidFill>
              <a:latin typeface="Arial Black" pitchFamily="34" charset="0"/>
            </a:endParaRPr>
          </a:p>
        </p:txBody>
      </p:sp>
      <p:sp>
        <p:nvSpPr>
          <p:cNvPr id="4100" name="WordArt 4"/>
          <p:cNvSpPr>
            <a:spLocks noChangeArrowheads="1" noChangeShapeType="1" noTextEdit="1"/>
          </p:cNvSpPr>
          <p:nvPr/>
        </p:nvSpPr>
        <p:spPr bwMode="auto">
          <a:xfrm>
            <a:off x="533400" y="304800"/>
            <a:ext cx="7848600" cy="1143000"/>
          </a:xfrm>
          <a:prstGeom prst="rect">
            <a:avLst/>
          </a:prstGeom>
        </p:spPr>
        <p:txBody>
          <a:bodyPr wrap="none" fromWordArt="1">
            <a:prstTxWarp prst="textPlain">
              <a:avLst>
                <a:gd name="adj" fmla="val 50000"/>
              </a:avLst>
            </a:prstTxWarp>
          </a:bodyPr>
          <a:lstStyle/>
          <a:p>
            <a:pPr algn="ctr"/>
            <a:r>
              <a:rPr lang="en-US" sz="3600" b="1" kern="10">
                <a:ln w="38100">
                  <a:solidFill>
                    <a:srgbClr val="000066"/>
                  </a:solidFill>
                  <a:round/>
                  <a:headEnd/>
                  <a:tailEnd/>
                </a:ln>
                <a:solidFill>
                  <a:srgbClr val="6699FF"/>
                </a:solidFill>
                <a:latin typeface="Arial Black"/>
              </a:rPr>
              <a:t>The Burden Of Parents</a:t>
            </a:r>
          </a:p>
        </p:txBody>
      </p:sp>
      <p:pic>
        <p:nvPicPr>
          <p:cNvPr id="4101" name="Picture 6" descr="MCj03704040000[1]"/>
          <p:cNvPicPr>
            <a:picLocks noGrp="1" noChangeAspect="1" noChangeArrowheads="1"/>
          </p:cNvPicPr>
          <p:nvPr>
            <p:ph sz="half" idx="2"/>
          </p:nvPr>
        </p:nvPicPr>
        <p:blipFill>
          <a:blip r:embed="rId2" cstate="print"/>
          <a:srcRect/>
          <a:stretch>
            <a:fillRect/>
          </a:stretch>
        </p:blipFill>
        <p:spPr>
          <a:xfrm>
            <a:off x="5562600" y="2514600"/>
            <a:ext cx="2971800" cy="2590800"/>
          </a:xfrm>
          <a:solidFill>
            <a:srgbClr val="000066"/>
          </a:solidFill>
        </p:spPr>
      </p:pic>
      <p:sp>
        <p:nvSpPr>
          <p:cNvPr id="4102" name="WordArt 9"/>
          <p:cNvSpPr>
            <a:spLocks noChangeArrowheads="1" noChangeShapeType="1" noTextEdit="1"/>
          </p:cNvSpPr>
          <p:nvPr/>
        </p:nvSpPr>
        <p:spPr bwMode="auto">
          <a:xfrm>
            <a:off x="381000" y="5791200"/>
            <a:ext cx="8305800" cy="1066800"/>
          </a:xfrm>
          <a:prstGeom prst="rect">
            <a:avLst/>
          </a:prstGeom>
        </p:spPr>
        <p:txBody>
          <a:bodyPr wrap="none" fromWordArt="1">
            <a:prstTxWarp prst="textPlain">
              <a:avLst>
                <a:gd name="adj" fmla="val 50000"/>
              </a:avLst>
            </a:prstTxWarp>
          </a:bodyPr>
          <a:lstStyle/>
          <a:p>
            <a:pPr algn="ctr"/>
            <a:r>
              <a:rPr lang="en-US" sz="3600" b="1" kern="10">
                <a:ln w="38100">
                  <a:solidFill>
                    <a:srgbClr val="000066"/>
                  </a:solidFill>
                  <a:round/>
                  <a:headEnd/>
                  <a:tailEnd/>
                </a:ln>
                <a:solidFill>
                  <a:srgbClr val="6699FF"/>
                </a:solidFill>
                <a:latin typeface="Arial Black"/>
              </a:rPr>
              <a:t>The Burden Of Grandparents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checkerboard(across)">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checkerboard(across)">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checkerboard(across)">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checkerboard(across)">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checkerboard(across)">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checkerboard(across)">
                                      <p:cBhvr>
                                        <p:cTn id="32"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title"/>
          </p:nvPr>
        </p:nvSpPr>
        <p:spPr/>
        <p:txBody>
          <a:bodyPr/>
          <a:lstStyle/>
          <a:p>
            <a:pPr eaLnBrk="1" hangingPunct="1"/>
            <a:endParaRPr lang="en-US" altLang="en-US" smtClean="0"/>
          </a:p>
        </p:txBody>
      </p:sp>
      <p:sp>
        <p:nvSpPr>
          <p:cNvPr id="8195" name="Rectangle 3"/>
          <p:cNvSpPr>
            <a:spLocks noGrp="1" noChangeArrowheads="1"/>
          </p:cNvSpPr>
          <p:nvPr>
            <p:ph type="body" sz="half" idx="1"/>
          </p:nvPr>
        </p:nvSpPr>
        <p:spPr>
          <a:solidFill>
            <a:srgbClr val="000066"/>
          </a:solidFill>
          <a:ln>
            <a:solidFill>
              <a:srgbClr val="6699FF"/>
            </a:solidFill>
          </a:ln>
        </p:spPr>
        <p:txBody>
          <a:bodyPr/>
          <a:lstStyle/>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When to eat?</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When to sleep?</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What occupies my attention?</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Crawling, walking, talking</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What I want to eat!</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What to wear?</a:t>
            </a:r>
          </a:p>
          <a:p>
            <a:pPr eaLnBrk="1" hangingPunct="1">
              <a:lnSpc>
                <a:spcPct val="90000"/>
              </a:lnSpc>
              <a:defRPr/>
            </a:pPr>
            <a:r>
              <a:rPr lang="en-US" altLang="en-US" sz="2800" smtClean="0">
                <a:solidFill>
                  <a:schemeClr val="bg1"/>
                </a:solidFill>
                <a:effectLst>
                  <a:outerShdw blurRad="38100" dist="38100" dir="2700000" algn="tl">
                    <a:srgbClr val="000000"/>
                  </a:outerShdw>
                </a:effectLst>
                <a:latin typeface="Arial Black" panose="020B0A04020102020204" pitchFamily="34" charset="0"/>
              </a:rPr>
              <a:t>It is all about ME!</a:t>
            </a:r>
          </a:p>
        </p:txBody>
      </p:sp>
      <p:sp>
        <p:nvSpPr>
          <p:cNvPr id="5124" name="WordArt 4"/>
          <p:cNvSpPr>
            <a:spLocks noChangeArrowheads="1" noChangeShapeType="1" noTextEdit="1"/>
          </p:cNvSpPr>
          <p:nvPr/>
        </p:nvSpPr>
        <p:spPr bwMode="auto">
          <a:xfrm>
            <a:off x="457200" y="304800"/>
            <a:ext cx="8153400" cy="914400"/>
          </a:xfrm>
          <a:prstGeom prst="rect">
            <a:avLst/>
          </a:prstGeom>
        </p:spPr>
        <p:txBody>
          <a:bodyPr wrap="none" fromWordArt="1">
            <a:prstTxWarp prst="textPlain">
              <a:avLst>
                <a:gd name="adj" fmla="val 50000"/>
              </a:avLst>
            </a:prstTxWarp>
          </a:bodyPr>
          <a:lstStyle/>
          <a:p>
            <a:pPr algn="ctr"/>
            <a:r>
              <a:rPr lang="en-US" sz="3600" b="1" kern="10">
                <a:ln w="50800">
                  <a:solidFill>
                    <a:srgbClr val="000066"/>
                  </a:solidFill>
                  <a:round/>
                  <a:headEnd/>
                  <a:tailEnd/>
                </a:ln>
                <a:solidFill>
                  <a:srgbClr val="6699FF"/>
                </a:solidFill>
                <a:latin typeface="Arial Black"/>
              </a:rPr>
              <a:t>The Burden Of Decisions</a:t>
            </a:r>
          </a:p>
        </p:txBody>
      </p:sp>
      <p:pic>
        <p:nvPicPr>
          <p:cNvPr id="5125" name="Picture 6" descr="MCj03704040000[1]"/>
          <p:cNvPicPr>
            <a:picLocks noGrp="1" noChangeAspect="1" noChangeArrowheads="1"/>
          </p:cNvPicPr>
          <p:nvPr>
            <p:ph sz="half" idx="2"/>
          </p:nvPr>
        </p:nvPicPr>
        <p:blipFill>
          <a:blip r:embed="rId2" cstate="print"/>
          <a:srcRect/>
          <a:stretch>
            <a:fillRect/>
          </a:stretch>
        </p:blipFill>
        <p:spPr>
          <a:xfrm>
            <a:off x="5334000" y="2667000"/>
            <a:ext cx="3276600" cy="2590800"/>
          </a:xfrm>
          <a:solidFill>
            <a:srgbClr val="000066"/>
          </a:solid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altLang="en-US" smtClean="0"/>
          </a:p>
        </p:txBody>
      </p:sp>
      <p:sp>
        <p:nvSpPr>
          <p:cNvPr id="14339" name="Rectangle 3"/>
          <p:cNvSpPr>
            <a:spLocks noGrp="1" noChangeArrowheads="1"/>
          </p:cNvSpPr>
          <p:nvPr>
            <p:ph type="body" sz="half" idx="1"/>
          </p:nvPr>
        </p:nvSpPr>
        <p:spPr>
          <a:xfrm>
            <a:off x="457200" y="1524000"/>
            <a:ext cx="4724400" cy="5334000"/>
          </a:xfrm>
          <a:solidFill>
            <a:srgbClr val="000066"/>
          </a:solidFill>
          <a:ln>
            <a:solidFill>
              <a:srgbClr val="6699FF"/>
            </a:solidFill>
          </a:ln>
        </p:spPr>
        <p:txBody>
          <a:bodyPr/>
          <a:lstStyle/>
          <a:p>
            <a:pPr eaLnBrk="1" hangingPunct="1">
              <a:defRPr/>
            </a:pPr>
            <a:endParaRPr lang="en-US" altLang="en-US" sz="2800" smtClean="0">
              <a:solidFill>
                <a:schemeClr val="bg1"/>
              </a:solidFill>
              <a:effectLst>
                <a:outerShdw blurRad="38100" dist="38100" dir="2700000" algn="tl">
                  <a:srgbClr val="000000"/>
                </a:outerShdw>
              </a:effectLst>
              <a:latin typeface="Arial Black" panose="020B0A04020102020204" pitchFamily="34" charset="0"/>
            </a:endParaRPr>
          </a:p>
        </p:txBody>
      </p:sp>
      <p:sp>
        <p:nvSpPr>
          <p:cNvPr id="6148" name="WordArt 4"/>
          <p:cNvSpPr>
            <a:spLocks noChangeArrowheads="1" noChangeShapeType="1" noTextEdit="1"/>
          </p:cNvSpPr>
          <p:nvPr/>
        </p:nvSpPr>
        <p:spPr bwMode="auto">
          <a:xfrm>
            <a:off x="457200" y="304800"/>
            <a:ext cx="8153400" cy="914400"/>
          </a:xfrm>
          <a:prstGeom prst="rect">
            <a:avLst/>
          </a:prstGeom>
        </p:spPr>
        <p:txBody>
          <a:bodyPr wrap="none" fromWordArt="1">
            <a:prstTxWarp prst="textPlain">
              <a:avLst>
                <a:gd name="adj" fmla="val 50000"/>
              </a:avLst>
            </a:prstTxWarp>
          </a:bodyPr>
          <a:lstStyle/>
          <a:p>
            <a:pPr algn="ctr"/>
            <a:r>
              <a:rPr lang="en-US" sz="3600" b="1" kern="10">
                <a:ln w="50800">
                  <a:solidFill>
                    <a:srgbClr val="000066"/>
                  </a:solidFill>
                  <a:round/>
                  <a:headEnd/>
                  <a:tailEnd/>
                </a:ln>
                <a:solidFill>
                  <a:srgbClr val="6699FF"/>
                </a:solidFill>
                <a:latin typeface="Arial Black"/>
              </a:rPr>
              <a:t>The Burden Of Decisions</a:t>
            </a:r>
          </a:p>
        </p:txBody>
      </p:sp>
      <p:pic>
        <p:nvPicPr>
          <p:cNvPr id="6149" name="Picture 5" descr="MCj03704040000[1]"/>
          <p:cNvPicPr>
            <a:picLocks noGrp="1" noChangeAspect="1" noChangeArrowheads="1"/>
          </p:cNvPicPr>
          <p:nvPr>
            <p:ph sz="half" idx="2"/>
          </p:nvPr>
        </p:nvPicPr>
        <p:blipFill>
          <a:blip r:embed="rId2" cstate="print"/>
          <a:srcRect/>
          <a:stretch>
            <a:fillRect/>
          </a:stretch>
        </p:blipFill>
        <p:spPr>
          <a:xfrm>
            <a:off x="5715000" y="2743200"/>
            <a:ext cx="3124200" cy="2514600"/>
          </a:xfrm>
          <a:solidFill>
            <a:srgbClr val="000066"/>
          </a:solidFill>
          <a:ln>
            <a:solidFill>
              <a:srgbClr val="6699FF"/>
            </a:solidFill>
          </a:ln>
        </p:spPr>
      </p:pic>
      <p:sp>
        <p:nvSpPr>
          <p:cNvPr id="14342" name="WordArt 6"/>
          <p:cNvSpPr>
            <a:spLocks noChangeArrowheads="1" noChangeShapeType="1" noTextEdit="1"/>
          </p:cNvSpPr>
          <p:nvPr/>
        </p:nvSpPr>
        <p:spPr bwMode="auto">
          <a:xfrm rot="5400000">
            <a:off x="647700" y="2476500"/>
            <a:ext cx="4495800" cy="3352800"/>
          </a:xfrm>
          <a:prstGeom prst="rect">
            <a:avLst/>
          </a:prstGeom>
        </p:spPr>
        <p:txBody>
          <a:bodyPr vert="wordArtVert" wrap="none" fromWordArt="1">
            <a:prstTxWarp prst="textWave4">
              <a:avLst>
                <a:gd name="adj1" fmla="val 13005"/>
                <a:gd name="adj2" fmla="val 0"/>
              </a:avLst>
            </a:prstTxWarp>
          </a:bodyPr>
          <a:lstStyle/>
          <a:p>
            <a:pPr algn="ctr" fontAlgn="auto"/>
            <a:r>
              <a:rPr lang="en-US" sz="3600" kern="10">
                <a:ln w="9525">
                  <a:noFill/>
                  <a:round/>
                  <a:headEnd/>
                  <a:tailEnd/>
                </a:ln>
                <a:gradFill rotWithShape="1">
                  <a:gsLst>
                    <a:gs pos="0">
                      <a:srgbClr val="00FF00"/>
                    </a:gs>
                    <a:gs pos="100000">
                      <a:srgbClr val="00CCFF"/>
                    </a:gs>
                  </a:gsLst>
                  <a:lin ang="0" scaled="1"/>
                </a:gradFill>
                <a:effectLst>
                  <a:outerShdw dist="99190" dir="7788334" algn="ctr" rotWithShape="0">
                    <a:srgbClr val="000080">
                      <a:alpha val="79999"/>
                    </a:srgbClr>
                  </a:outerShdw>
                </a:effectLst>
                <a:latin typeface="Arial Black"/>
              </a:rPr>
              <a:t>School</a:t>
            </a:r>
          </a:p>
        </p:txBody>
      </p:sp>
      <p:sp>
        <p:nvSpPr>
          <p:cNvPr id="14343" name="Oval 7"/>
          <p:cNvSpPr>
            <a:spLocks noChangeArrowheads="1"/>
          </p:cNvSpPr>
          <p:nvPr/>
        </p:nvSpPr>
        <p:spPr bwMode="auto">
          <a:xfrm>
            <a:off x="5562600" y="5410200"/>
            <a:ext cx="3352800" cy="12954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u="sng">
                <a:solidFill>
                  <a:srgbClr val="000066"/>
                </a:solidFill>
                <a:latin typeface="Arial Black" pitchFamily="34" charset="0"/>
              </a:rPr>
              <a:t>Outside Influence</a:t>
            </a:r>
          </a:p>
        </p:txBody>
      </p:sp>
      <p:sp>
        <p:nvSpPr>
          <p:cNvPr id="14344" name="Oval 8"/>
          <p:cNvSpPr>
            <a:spLocks noChangeArrowheads="1"/>
          </p:cNvSpPr>
          <p:nvPr/>
        </p:nvSpPr>
        <p:spPr bwMode="auto">
          <a:xfrm>
            <a:off x="5410200" y="1447800"/>
            <a:ext cx="3505200" cy="11430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a:solidFill>
                  <a:srgbClr val="000066"/>
                </a:solidFill>
                <a:latin typeface="Arial Black" pitchFamily="34" charset="0"/>
              </a:rPr>
              <a:t> </a:t>
            </a:r>
            <a:r>
              <a:rPr lang="en-US" altLang="en-US" sz="2400" u="sng">
                <a:solidFill>
                  <a:srgbClr val="000066"/>
                </a:solidFill>
                <a:latin typeface="Arial Black" pitchFamily="34" charset="0"/>
              </a:rPr>
              <a:t>Depression</a:t>
            </a:r>
          </a:p>
        </p:txBody>
      </p:sp>
      <p:sp>
        <p:nvSpPr>
          <p:cNvPr id="9" name="Oval 8"/>
          <p:cNvSpPr>
            <a:spLocks noChangeArrowheads="1"/>
          </p:cNvSpPr>
          <p:nvPr/>
        </p:nvSpPr>
        <p:spPr bwMode="auto">
          <a:xfrm>
            <a:off x="5791200" y="3276600"/>
            <a:ext cx="2971800" cy="1600200"/>
          </a:xfrm>
          <a:prstGeom prst="ellipse">
            <a:avLst/>
          </a:prstGeom>
          <a:solidFill>
            <a:srgbClr val="6699FF"/>
          </a:solidFill>
          <a:ln w="9525">
            <a:solidFill>
              <a:srgbClr val="000066"/>
            </a:solidFill>
            <a:round/>
            <a:headEnd/>
            <a:tailEnd/>
          </a:ln>
        </p:spPr>
        <p:txBody>
          <a:bodyPr wrap="none" anchor="ctr"/>
          <a:lstStyle/>
          <a:p>
            <a:pPr algn="ctr" eaLnBrk="1" hangingPunct="1"/>
            <a:endParaRPr lang="en-US" altLang="en-US" sz="2400" dirty="0" smtClean="0">
              <a:solidFill>
                <a:srgbClr val="000066"/>
              </a:solidFill>
              <a:latin typeface="Arial Black" pitchFamily="34" charset="0"/>
            </a:endParaRPr>
          </a:p>
          <a:p>
            <a:pPr algn="ctr" eaLnBrk="1" hangingPunct="1"/>
            <a:r>
              <a:rPr lang="en-US" altLang="en-US" sz="2400" dirty="0" smtClean="0">
                <a:solidFill>
                  <a:srgbClr val="000066"/>
                </a:solidFill>
                <a:latin typeface="Arial Black" pitchFamily="34" charset="0"/>
              </a:rPr>
              <a:t> Bully’s</a:t>
            </a:r>
          </a:p>
          <a:p>
            <a:pPr algn="ctr" eaLnBrk="1" hangingPunct="1"/>
            <a:endParaRPr lang="en-US" altLang="en-US" sz="2400" u="sng" dirty="0">
              <a:solidFill>
                <a:srgbClr val="000066"/>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diamond(in)">
                                      <p:cBhvr>
                                        <p:cTn id="7" dur="2000"/>
                                        <p:tgtEl>
                                          <p:spTgt spid="143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43"/>
                                        </p:tgtEl>
                                        <p:attrNameLst>
                                          <p:attrName>style.visibility</p:attrName>
                                        </p:attrNameLst>
                                      </p:cBhvr>
                                      <p:to>
                                        <p:strVal val="visible"/>
                                      </p:to>
                                    </p:set>
                                    <p:animEffect transition="in" filter="fade">
                                      <p:cBhvr>
                                        <p:cTn id="12" dur="2000"/>
                                        <p:tgtEl>
                                          <p:spTgt spid="143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4344"/>
                                        </p:tgtEl>
                                        <p:attrNameLst>
                                          <p:attrName>style.visibility</p:attrName>
                                        </p:attrNameLst>
                                      </p:cBhvr>
                                      <p:to>
                                        <p:strVal val="visible"/>
                                      </p:to>
                                    </p:set>
                                    <p:animEffect transition="in" filter="diamond(in)">
                                      <p:cBhvr>
                                        <p:cTn id="17" dur="2000"/>
                                        <p:tgtEl>
                                          <p:spTgt spid="1434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amond(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nimBg="1"/>
      <p:bldP spid="14343" grpId="0" animBg="1"/>
      <p:bldP spid="14344"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altLang="en-US" smtClean="0"/>
          </a:p>
        </p:txBody>
      </p:sp>
      <p:sp>
        <p:nvSpPr>
          <p:cNvPr id="19459" name="Rectangle 3"/>
          <p:cNvSpPr>
            <a:spLocks noGrp="1" noChangeArrowheads="1"/>
          </p:cNvSpPr>
          <p:nvPr>
            <p:ph type="body" idx="1"/>
          </p:nvPr>
        </p:nvSpPr>
        <p:spPr>
          <a:xfrm>
            <a:off x="304800" y="1371600"/>
            <a:ext cx="8382000" cy="5257800"/>
          </a:xfrm>
          <a:solidFill>
            <a:srgbClr val="000066"/>
          </a:solidFill>
          <a:ln>
            <a:solidFill>
              <a:srgbClr val="6699FF"/>
            </a:solidFill>
          </a:ln>
        </p:spPr>
        <p:txBody>
          <a:bodyPr/>
          <a:lstStyle/>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What to eat?</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What to wear?</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What to do? (Where to go?)</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Who to do it with?</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Driving a car</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Working as a student</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Who to date?</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What will I be when I grow up?</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Will I go to college or not?</a:t>
            </a:r>
          </a:p>
          <a:p>
            <a:pPr eaLnBrk="1" hangingPunct="1">
              <a:lnSpc>
                <a:spcPct val="90000"/>
              </a:lnSpc>
              <a:defRPr/>
            </a:pPr>
            <a:r>
              <a:rPr lang="en-US" altLang="en-US" smtClean="0">
                <a:solidFill>
                  <a:schemeClr val="bg1"/>
                </a:solidFill>
                <a:effectLst>
                  <a:outerShdw blurRad="38100" dist="38100" dir="2700000" algn="tl">
                    <a:srgbClr val="000000"/>
                  </a:outerShdw>
                </a:effectLst>
                <a:latin typeface="Arial Black" panose="020B0A04020102020204" pitchFamily="34" charset="0"/>
              </a:rPr>
              <a:t>Who to marry?</a:t>
            </a:r>
          </a:p>
        </p:txBody>
      </p:sp>
      <p:sp>
        <p:nvSpPr>
          <p:cNvPr id="7172" name="WordArt 4"/>
          <p:cNvSpPr>
            <a:spLocks noChangeArrowheads="1" noChangeShapeType="1" noTextEdit="1"/>
          </p:cNvSpPr>
          <p:nvPr/>
        </p:nvSpPr>
        <p:spPr bwMode="auto">
          <a:xfrm>
            <a:off x="457200" y="304800"/>
            <a:ext cx="8153400" cy="914400"/>
          </a:xfrm>
          <a:prstGeom prst="rect">
            <a:avLst/>
          </a:prstGeom>
        </p:spPr>
        <p:txBody>
          <a:bodyPr wrap="none" fromWordArt="1">
            <a:prstTxWarp prst="textPlain">
              <a:avLst>
                <a:gd name="adj" fmla="val 50000"/>
              </a:avLst>
            </a:prstTxWarp>
          </a:bodyPr>
          <a:lstStyle/>
          <a:p>
            <a:pPr algn="ctr"/>
            <a:r>
              <a:rPr lang="en-US" sz="3600" b="1" kern="10">
                <a:ln w="50800">
                  <a:solidFill>
                    <a:srgbClr val="000066"/>
                  </a:solidFill>
                  <a:round/>
                  <a:headEnd/>
                  <a:tailEnd/>
                </a:ln>
                <a:solidFill>
                  <a:srgbClr val="6699FF"/>
                </a:solidFill>
                <a:latin typeface="Arial Black"/>
              </a:rPr>
              <a:t>The Burden Of Decisions</a:t>
            </a:r>
          </a:p>
        </p:txBody>
      </p:sp>
      <p:sp>
        <p:nvSpPr>
          <p:cNvPr id="19461" name="Oval 5"/>
          <p:cNvSpPr>
            <a:spLocks noChangeArrowheads="1"/>
          </p:cNvSpPr>
          <p:nvPr/>
        </p:nvSpPr>
        <p:spPr bwMode="auto">
          <a:xfrm>
            <a:off x="5867400" y="3505200"/>
            <a:ext cx="2819400" cy="10668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u="sng">
                <a:solidFill>
                  <a:srgbClr val="000066"/>
                </a:solidFill>
                <a:latin typeface="Arial Black" pitchFamily="34" charset="0"/>
              </a:rPr>
              <a:t>Peer Pressure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nodeType="clickEffect">
                                  <p:stCondLst>
                                    <p:cond delay="0"/>
                                  </p:stCondLst>
                                  <p:childTnLst>
                                    <p:set>
                                      <p:cBhvr>
                                        <p:cTn id="12" dur="1" fill="hold">
                                          <p:stCondLst>
                                            <p:cond delay="0"/>
                                          </p:stCondLst>
                                        </p:cTn>
                                        <p:tgtEl>
                                          <p:spTgt spid="19459">
                                            <p:txEl>
                                              <p:pRg st="1" end="1"/>
                                            </p:txEl>
                                          </p:spTgt>
                                        </p:tgtEl>
                                        <p:attrNameLst>
                                          <p:attrName>style.visibility</p:attrName>
                                        </p:attrNameLst>
                                      </p:cBhvr>
                                      <p:to>
                                        <p:strVal val="visible"/>
                                      </p:to>
                                    </p:set>
                                    <p:anim calcmode="lin" valueType="num">
                                      <p:cBhvr additive="base">
                                        <p:cTn id="13" dur="500" fill="hold"/>
                                        <p:tgtEl>
                                          <p:spTgt spid="1945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nodeType="clickEffect">
                                  <p:stCondLst>
                                    <p:cond delay="0"/>
                                  </p:stCondLst>
                                  <p:childTnLst>
                                    <p:set>
                                      <p:cBhvr>
                                        <p:cTn id="18" dur="1" fill="hold">
                                          <p:stCondLst>
                                            <p:cond delay="0"/>
                                          </p:stCondLst>
                                        </p:cTn>
                                        <p:tgtEl>
                                          <p:spTgt spid="19459">
                                            <p:txEl>
                                              <p:pRg st="2" end="2"/>
                                            </p:txEl>
                                          </p:spTgt>
                                        </p:tgtEl>
                                        <p:attrNameLst>
                                          <p:attrName>style.visibility</p:attrName>
                                        </p:attrNameLst>
                                      </p:cBhvr>
                                      <p:to>
                                        <p:strVal val="visible"/>
                                      </p:to>
                                    </p:set>
                                    <p:anim calcmode="lin" valueType="num">
                                      <p:cBhvr additive="base">
                                        <p:cTn id="19"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3" fill="hold" nodeType="clickEffect">
                                  <p:stCondLst>
                                    <p:cond delay="0"/>
                                  </p:stCondLst>
                                  <p:childTnLst>
                                    <p:set>
                                      <p:cBhvr>
                                        <p:cTn id="24" dur="1" fill="hold">
                                          <p:stCondLst>
                                            <p:cond delay="0"/>
                                          </p:stCondLst>
                                        </p:cTn>
                                        <p:tgtEl>
                                          <p:spTgt spid="19459">
                                            <p:txEl>
                                              <p:pRg st="3" end="3"/>
                                            </p:txEl>
                                          </p:spTgt>
                                        </p:tgtEl>
                                        <p:attrNameLst>
                                          <p:attrName>style.visibility</p:attrName>
                                        </p:attrNameLst>
                                      </p:cBhvr>
                                      <p:to>
                                        <p:strVal val="visible"/>
                                      </p:to>
                                    </p:set>
                                    <p:anim calcmode="lin" valueType="num">
                                      <p:cBhvr additive="base">
                                        <p:cTn id="25" dur="500" fill="hold"/>
                                        <p:tgtEl>
                                          <p:spTgt spid="1945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3" fill="hold" nodeType="click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nodeType="clickEffect">
                                  <p:stCondLst>
                                    <p:cond delay="0"/>
                                  </p:stCondLst>
                                  <p:childTnLst>
                                    <p:set>
                                      <p:cBhvr>
                                        <p:cTn id="36" dur="1" fill="hold">
                                          <p:stCondLst>
                                            <p:cond delay="0"/>
                                          </p:stCondLst>
                                        </p:cTn>
                                        <p:tgtEl>
                                          <p:spTgt spid="19459">
                                            <p:txEl>
                                              <p:pRg st="5" end="5"/>
                                            </p:txEl>
                                          </p:spTgt>
                                        </p:tgtEl>
                                        <p:attrNameLst>
                                          <p:attrName>style.visibility</p:attrName>
                                        </p:attrNameLst>
                                      </p:cBhvr>
                                      <p:to>
                                        <p:strVal val="visible"/>
                                      </p:to>
                                    </p:set>
                                    <p:anim calcmode="lin" valueType="num">
                                      <p:cBhvr additive="base">
                                        <p:cTn id="37" dur="500" fill="hold"/>
                                        <p:tgtEl>
                                          <p:spTgt spid="19459">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459">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9459">
                                            <p:txEl>
                                              <p:pRg st="6" end="6"/>
                                            </p:txEl>
                                          </p:spTgt>
                                        </p:tgtEl>
                                        <p:attrNameLst>
                                          <p:attrName>style.visibility</p:attrName>
                                        </p:attrNameLst>
                                      </p:cBhvr>
                                      <p:to>
                                        <p:strVal val="visible"/>
                                      </p:to>
                                    </p:set>
                                    <p:anim calcmode="lin" valueType="num">
                                      <p:cBhvr additive="base">
                                        <p:cTn id="43"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19459">
                                            <p:txEl>
                                              <p:pRg st="7" end="7"/>
                                            </p:txEl>
                                          </p:spTgt>
                                        </p:tgtEl>
                                        <p:attrNameLst>
                                          <p:attrName>style.visibility</p:attrName>
                                        </p:attrNameLst>
                                      </p:cBhvr>
                                      <p:to>
                                        <p:strVal val="visible"/>
                                      </p:to>
                                    </p:set>
                                    <p:anim calcmode="lin" valueType="num">
                                      <p:cBhvr additive="base">
                                        <p:cTn id="49" dur="500" fill="hold"/>
                                        <p:tgtEl>
                                          <p:spTgt spid="19459">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945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19459">
                                            <p:txEl>
                                              <p:pRg st="8" end="8"/>
                                            </p:txEl>
                                          </p:spTgt>
                                        </p:tgtEl>
                                        <p:attrNameLst>
                                          <p:attrName>style.visibility</p:attrName>
                                        </p:attrNameLst>
                                      </p:cBhvr>
                                      <p:to>
                                        <p:strVal val="visible"/>
                                      </p:to>
                                    </p:set>
                                    <p:anim calcmode="lin" valueType="num">
                                      <p:cBhvr additive="base">
                                        <p:cTn id="55" dur="500" fill="hold"/>
                                        <p:tgtEl>
                                          <p:spTgt spid="19459">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945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1" fill="hold" nodeType="clickEffect">
                                  <p:stCondLst>
                                    <p:cond delay="0"/>
                                  </p:stCondLst>
                                  <p:childTnLst>
                                    <p:set>
                                      <p:cBhvr>
                                        <p:cTn id="60" dur="1" fill="hold">
                                          <p:stCondLst>
                                            <p:cond delay="0"/>
                                          </p:stCondLst>
                                        </p:cTn>
                                        <p:tgtEl>
                                          <p:spTgt spid="19459">
                                            <p:txEl>
                                              <p:pRg st="9" end="9"/>
                                            </p:txEl>
                                          </p:spTgt>
                                        </p:tgtEl>
                                        <p:attrNameLst>
                                          <p:attrName>style.visibility</p:attrName>
                                        </p:attrNameLst>
                                      </p:cBhvr>
                                      <p:to>
                                        <p:strVal val="visible"/>
                                      </p:to>
                                    </p:set>
                                    <p:anim calcmode="lin" valueType="num">
                                      <p:cBhvr additive="base">
                                        <p:cTn id="61"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9459">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9461"/>
                                        </p:tgtEl>
                                        <p:attrNameLst>
                                          <p:attrName>style.visibility</p:attrName>
                                        </p:attrNameLst>
                                      </p:cBhvr>
                                      <p:to>
                                        <p:strVal val="visible"/>
                                      </p:to>
                                    </p:set>
                                    <p:animEffect transition="in" filter="fade">
                                      <p:cBhvr>
                                        <p:cTn id="67" dur="2000"/>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title"/>
          </p:nvPr>
        </p:nvSpPr>
        <p:spPr/>
        <p:txBody>
          <a:bodyPr/>
          <a:lstStyle/>
          <a:p>
            <a:pPr eaLnBrk="1" hangingPunct="1"/>
            <a:endParaRPr lang="en-US" altLang="en-US" smtClean="0"/>
          </a:p>
        </p:txBody>
      </p:sp>
      <p:sp>
        <p:nvSpPr>
          <p:cNvPr id="9219" name="Rectangle 3"/>
          <p:cNvSpPr>
            <a:spLocks noGrp="1" noChangeArrowheads="1"/>
          </p:cNvSpPr>
          <p:nvPr>
            <p:ph type="body" sz="half" idx="1"/>
          </p:nvPr>
        </p:nvSpPr>
        <p:spPr>
          <a:xfrm>
            <a:off x="457200" y="1905000"/>
            <a:ext cx="4724400" cy="4648200"/>
          </a:xfrm>
          <a:solidFill>
            <a:srgbClr val="000066"/>
          </a:solidFill>
          <a:ln>
            <a:solidFill>
              <a:srgbClr val="6699FF"/>
            </a:solidFill>
          </a:ln>
        </p:spPr>
        <p:txBody>
          <a:bodyPr/>
          <a:lstStyle/>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DRUGS?</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FRIENDS?</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ALCOHOL?</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HOMOSEXUALITY?</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GENDER ISSUES?</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PRE-MARITAL SEX?</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ABORTION?</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SMOKING?</a:t>
            </a:r>
          </a:p>
          <a:p>
            <a:pPr eaLnBrk="1" hangingPunct="1">
              <a:defRPr/>
            </a:pPr>
            <a:r>
              <a:rPr lang="en-US" altLang="en-US" sz="2800" dirty="0" smtClean="0">
                <a:solidFill>
                  <a:schemeClr val="bg1"/>
                </a:solidFill>
                <a:effectLst>
                  <a:outerShdw blurRad="38100" dist="38100" dir="2700000" algn="tl">
                    <a:srgbClr val="000000"/>
                  </a:outerShdw>
                </a:effectLst>
                <a:latin typeface="Arial Black" panose="020B0A04020102020204" pitchFamily="34" charset="0"/>
              </a:rPr>
              <a:t>HOW TO DRESS?</a:t>
            </a:r>
          </a:p>
          <a:p>
            <a:pPr eaLnBrk="1" hangingPunct="1">
              <a:defRPr/>
            </a:pPr>
            <a:endParaRPr lang="en-US" altLang="en-US" sz="2400" dirty="0" smtClean="0">
              <a:solidFill>
                <a:schemeClr val="bg1"/>
              </a:solidFill>
              <a:effectLst>
                <a:outerShdw blurRad="38100" dist="38100" dir="2700000" algn="tl">
                  <a:srgbClr val="000000"/>
                </a:outerShdw>
              </a:effectLst>
              <a:latin typeface="Arial Black" panose="020B0A04020102020204" pitchFamily="34" charset="0"/>
            </a:endParaRPr>
          </a:p>
        </p:txBody>
      </p:sp>
      <p:sp>
        <p:nvSpPr>
          <p:cNvPr id="9220" name="WordArt 4"/>
          <p:cNvSpPr>
            <a:spLocks noChangeArrowheads="1" noChangeShapeType="1" noTextEdit="1"/>
          </p:cNvSpPr>
          <p:nvPr/>
        </p:nvSpPr>
        <p:spPr bwMode="auto">
          <a:xfrm>
            <a:off x="457200" y="304800"/>
            <a:ext cx="8153400" cy="1143000"/>
          </a:xfrm>
          <a:prstGeom prst="rect">
            <a:avLst/>
          </a:prstGeom>
        </p:spPr>
        <p:txBody>
          <a:bodyPr wrap="none" fromWordArt="1">
            <a:prstTxWarp prst="textPlain">
              <a:avLst>
                <a:gd name="adj" fmla="val 50000"/>
              </a:avLst>
            </a:prstTxWarp>
          </a:bodyPr>
          <a:lstStyle/>
          <a:p>
            <a:pPr algn="ctr"/>
            <a:r>
              <a:rPr lang="en-US" sz="3600" b="1" kern="10">
                <a:ln w="50800">
                  <a:solidFill>
                    <a:srgbClr val="000066"/>
                  </a:solidFill>
                  <a:round/>
                  <a:headEnd/>
                  <a:tailEnd/>
                </a:ln>
                <a:solidFill>
                  <a:srgbClr val="6699FF"/>
                </a:solidFill>
                <a:latin typeface="Arial Black"/>
              </a:rPr>
              <a:t>The Burden Of Decisions</a:t>
            </a:r>
          </a:p>
        </p:txBody>
      </p:sp>
      <p:pic>
        <p:nvPicPr>
          <p:cNvPr id="8197" name="Picture 5" descr="MCj03704040000[1]"/>
          <p:cNvPicPr>
            <a:picLocks noGrp="1" noChangeAspect="1" noChangeArrowheads="1"/>
          </p:cNvPicPr>
          <p:nvPr>
            <p:ph sz="half" idx="2"/>
          </p:nvPr>
        </p:nvPicPr>
        <p:blipFill>
          <a:blip r:embed="rId2" cstate="print"/>
          <a:srcRect/>
          <a:stretch>
            <a:fillRect/>
          </a:stretch>
        </p:blipFill>
        <p:spPr>
          <a:xfrm>
            <a:off x="5715000" y="2895600"/>
            <a:ext cx="3124200" cy="2514600"/>
          </a:xfrm>
          <a:solidFill>
            <a:srgbClr val="000066"/>
          </a:solidFill>
          <a:ln>
            <a:solidFill>
              <a:srgbClr val="6699FF"/>
            </a:solidFill>
          </a:ln>
        </p:spPr>
      </p:pic>
      <p:sp>
        <p:nvSpPr>
          <p:cNvPr id="9224" name="Oval 8"/>
          <p:cNvSpPr>
            <a:spLocks noChangeArrowheads="1"/>
          </p:cNvSpPr>
          <p:nvPr/>
        </p:nvSpPr>
        <p:spPr bwMode="auto">
          <a:xfrm>
            <a:off x="5638800" y="5715000"/>
            <a:ext cx="3505200" cy="9144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u="sng">
                <a:solidFill>
                  <a:srgbClr val="000066"/>
                </a:solidFill>
                <a:latin typeface="Arial Black" pitchFamily="34" charset="0"/>
              </a:rPr>
              <a:t>Peer Pressure</a:t>
            </a:r>
          </a:p>
        </p:txBody>
      </p:sp>
      <p:sp>
        <p:nvSpPr>
          <p:cNvPr id="9225" name="Oval 9"/>
          <p:cNvSpPr>
            <a:spLocks noChangeArrowheads="1"/>
          </p:cNvSpPr>
          <p:nvPr/>
        </p:nvSpPr>
        <p:spPr bwMode="auto">
          <a:xfrm>
            <a:off x="5562600" y="1676400"/>
            <a:ext cx="3352800" cy="9144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u="sng">
                <a:solidFill>
                  <a:srgbClr val="000066"/>
                </a:solidFill>
                <a:latin typeface="Arial Black" pitchFamily="34" charset="0"/>
              </a:rPr>
              <a:t>Consequences</a:t>
            </a:r>
          </a:p>
        </p:txBody>
      </p:sp>
      <p:sp>
        <p:nvSpPr>
          <p:cNvPr id="8" name="Oval 8"/>
          <p:cNvSpPr>
            <a:spLocks noChangeArrowheads="1"/>
          </p:cNvSpPr>
          <p:nvPr/>
        </p:nvSpPr>
        <p:spPr bwMode="auto">
          <a:xfrm>
            <a:off x="5791200" y="2895600"/>
            <a:ext cx="2971800" cy="10668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dirty="0">
                <a:solidFill>
                  <a:srgbClr val="000066"/>
                </a:solidFill>
                <a:latin typeface="Arial Black" pitchFamily="34" charset="0"/>
              </a:rPr>
              <a:t> </a:t>
            </a:r>
            <a:r>
              <a:rPr lang="en-US" altLang="en-US" sz="2400" u="sng" dirty="0">
                <a:solidFill>
                  <a:srgbClr val="000066"/>
                </a:solidFill>
                <a:latin typeface="Arial Black" pitchFamily="34" charset="0"/>
              </a:rPr>
              <a:t>Depression</a:t>
            </a:r>
          </a:p>
        </p:txBody>
      </p:sp>
      <p:sp>
        <p:nvSpPr>
          <p:cNvPr id="9" name="Oval 8"/>
          <p:cNvSpPr>
            <a:spLocks noChangeArrowheads="1"/>
          </p:cNvSpPr>
          <p:nvPr/>
        </p:nvSpPr>
        <p:spPr bwMode="auto">
          <a:xfrm>
            <a:off x="5791200" y="3962400"/>
            <a:ext cx="2971800" cy="8382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dirty="0">
                <a:solidFill>
                  <a:srgbClr val="000066"/>
                </a:solidFill>
                <a:latin typeface="Arial Black" pitchFamily="34" charset="0"/>
              </a:rPr>
              <a:t> </a:t>
            </a:r>
            <a:r>
              <a:rPr lang="en-US" altLang="en-US" sz="2400" dirty="0" smtClean="0">
                <a:solidFill>
                  <a:srgbClr val="000066"/>
                </a:solidFill>
                <a:latin typeface="Arial Black" pitchFamily="34" charset="0"/>
              </a:rPr>
              <a:t>Suicide?</a:t>
            </a:r>
            <a:endParaRPr lang="en-US" altLang="en-US" sz="2400" u="sng" dirty="0">
              <a:solidFill>
                <a:srgbClr val="000066"/>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9219">
                                            <p:txEl>
                                              <p:pRg st="4" end="4"/>
                                            </p:txEl>
                                          </p:spTgt>
                                        </p:tgtEl>
                                        <p:attrNameLst>
                                          <p:attrName>style.visibility</p:attrName>
                                        </p:attrNameLst>
                                      </p:cBhvr>
                                      <p:to>
                                        <p:strVal val="visible"/>
                                      </p:to>
                                    </p:set>
                                    <p:anim calcmode="lin" valueType="num">
                                      <p:cBhvr additive="base">
                                        <p:cTn id="31" dur="500" fill="hold"/>
                                        <p:tgtEl>
                                          <p:spTgt spid="92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9">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 calcmode="lin" valueType="num">
                                      <p:cBhvr additive="base">
                                        <p:cTn id="37" dur="500" fill="hold"/>
                                        <p:tgtEl>
                                          <p:spTgt spid="921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219">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nodeType="clickEffect">
                                  <p:stCondLst>
                                    <p:cond delay="0"/>
                                  </p:stCondLst>
                                  <p:childTnLst>
                                    <p:set>
                                      <p:cBhvr>
                                        <p:cTn id="42" dur="1" fill="hold">
                                          <p:stCondLst>
                                            <p:cond delay="0"/>
                                          </p:stCondLst>
                                        </p:cTn>
                                        <p:tgtEl>
                                          <p:spTgt spid="9219">
                                            <p:txEl>
                                              <p:pRg st="6" end="6"/>
                                            </p:txEl>
                                          </p:spTgt>
                                        </p:tgtEl>
                                        <p:attrNameLst>
                                          <p:attrName>style.visibility</p:attrName>
                                        </p:attrNameLst>
                                      </p:cBhvr>
                                      <p:to>
                                        <p:strVal val="visible"/>
                                      </p:to>
                                    </p:set>
                                    <p:anim calcmode="lin" valueType="num">
                                      <p:cBhvr additive="base">
                                        <p:cTn id="43" dur="500" fill="hold"/>
                                        <p:tgtEl>
                                          <p:spTgt spid="921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219">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nodeType="clickEffect">
                                  <p:stCondLst>
                                    <p:cond delay="0"/>
                                  </p:stCondLst>
                                  <p:childTnLst>
                                    <p:set>
                                      <p:cBhvr>
                                        <p:cTn id="48" dur="1" fill="hold">
                                          <p:stCondLst>
                                            <p:cond delay="0"/>
                                          </p:stCondLst>
                                        </p:cTn>
                                        <p:tgtEl>
                                          <p:spTgt spid="9219">
                                            <p:txEl>
                                              <p:pRg st="7" end="7"/>
                                            </p:txEl>
                                          </p:spTgt>
                                        </p:tgtEl>
                                        <p:attrNameLst>
                                          <p:attrName>style.visibility</p:attrName>
                                        </p:attrNameLst>
                                      </p:cBhvr>
                                      <p:to>
                                        <p:strVal val="visible"/>
                                      </p:to>
                                    </p:set>
                                    <p:anim calcmode="lin" valueType="num">
                                      <p:cBhvr additive="base">
                                        <p:cTn id="49" dur="500" fill="hold"/>
                                        <p:tgtEl>
                                          <p:spTgt spid="9219">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9219">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9" fill="hold" nodeType="clickEffect">
                                  <p:stCondLst>
                                    <p:cond delay="0"/>
                                  </p:stCondLst>
                                  <p:childTnLst>
                                    <p:set>
                                      <p:cBhvr>
                                        <p:cTn id="54" dur="1" fill="hold">
                                          <p:stCondLst>
                                            <p:cond delay="0"/>
                                          </p:stCondLst>
                                        </p:cTn>
                                        <p:tgtEl>
                                          <p:spTgt spid="9219">
                                            <p:txEl>
                                              <p:pRg st="8" end="8"/>
                                            </p:txEl>
                                          </p:spTgt>
                                        </p:tgtEl>
                                        <p:attrNameLst>
                                          <p:attrName>style.visibility</p:attrName>
                                        </p:attrNameLst>
                                      </p:cBhvr>
                                      <p:to>
                                        <p:strVal val="visible"/>
                                      </p:to>
                                    </p:set>
                                    <p:anim calcmode="lin" valueType="num">
                                      <p:cBhvr additive="base">
                                        <p:cTn id="55" dur="500" fill="hold"/>
                                        <p:tgtEl>
                                          <p:spTgt spid="9219">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9219">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0" presetClass="entr" presetSubtype="0" fill="hold" grpId="0" nodeType="clickEffect">
                                  <p:stCondLst>
                                    <p:cond delay="0"/>
                                  </p:stCondLst>
                                  <p:childTnLst>
                                    <p:set>
                                      <p:cBhvr>
                                        <p:cTn id="60" dur="1" fill="hold">
                                          <p:stCondLst>
                                            <p:cond delay="0"/>
                                          </p:stCondLst>
                                        </p:cTn>
                                        <p:tgtEl>
                                          <p:spTgt spid="9220"/>
                                        </p:tgtEl>
                                        <p:attrNameLst>
                                          <p:attrName>style.visibility</p:attrName>
                                        </p:attrNameLst>
                                      </p:cBhvr>
                                      <p:to>
                                        <p:strVal val="visible"/>
                                      </p:to>
                                    </p:set>
                                    <p:animEffect transition="in" filter="fade">
                                      <p:cBhvr>
                                        <p:cTn id="61" dur="800" decel="100000"/>
                                        <p:tgtEl>
                                          <p:spTgt spid="9220"/>
                                        </p:tgtEl>
                                      </p:cBhvr>
                                    </p:animEffect>
                                    <p:anim calcmode="lin" valueType="num">
                                      <p:cBhvr>
                                        <p:cTn id="62" dur="800" decel="100000" fill="hold"/>
                                        <p:tgtEl>
                                          <p:spTgt spid="9220"/>
                                        </p:tgtEl>
                                        <p:attrNameLst>
                                          <p:attrName>style.rotation</p:attrName>
                                        </p:attrNameLst>
                                      </p:cBhvr>
                                      <p:tavLst>
                                        <p:tav tm="0">
                                          <p:val>
                                            <p:fltVal val="-90"/>
                                          </p:val>
                                        </p:tav>
                                        <p:tav tm="100000">
                                          <p:val>
                                            <p:fltVal val="0"/>
                                          </p:val>
                                        </p:tav>
                                      </p:tavLst>
                                    </p:anim>
                                    <p:anim calcmode="lin" valueType="num">
                                      <p:cBhvr>
                                        <p:cTn id="63" dur="800" decel="100000" fill="hold"/>
                                        <p:tgtEl>
                                          <p:spTgt spid="9220"/>
                                        </p:tgtEl>
                                        <p:attrNameLst>
                                          <p:attrName>ppt_x</p:attrName>
                                        </p:attrNameLst>
                                      </p:cBhvr>
                                      <p:tavLst>
                                        <p:tav tm="0">
                                          <p:val>
                                            <p:strVal val="#ppt_x+0.4"/>
                                          </p:val>
                                        </p:tav>
                                        <p:tav tm="100000">
                                          <p:val>
                                            <p:strVal val="#ppt_x-0.05"/>
                                          </p:val>
                                        </p:tav>
                                      </p:tavLst>
                                    </p:anim>
                                    <p:anim calcmode="lin" valueType="num">
                                      <p:cBhvr>
                                        <p:cTn id="64" dur="800" decel="100000" fill="hold"/>
                                        <p:tgtEl>
                                          <p:spTgt spid="9220"/>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9220"/>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9220"/>
                                        </p:tgtEl>
                                        <p:attrNameLst>
                                          <p:attrName>ppt_y</p:attrName>
                                        </p:attrNameLst>
                                      </p:cBhvr>
                                      <p:tavLst>
                                        <p:tav tm="0">
                                          <p:val>
                                            <p:strVal val="#ppt_y+0.1"/>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9224"/>
                                        </p:tgtEl>
                                        <p:attrNameLst>
                                          <p:attrName>style.visibility</p:attrName>
                                        </p:attrNameLst>
                                      </p:cBhvr>
                                      <p:to>
                                        <p:strVal val="visible"/>
                                      </p:to>
                                    </p:set>
                                    <p:animEffect transition="in" filter="fade">
                                      <p:cBhvr>
                                        <p:cTn id="71" dur="2000"/>
                                        <p:tgtEl>
                                          <p:spTgt spid="922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9225"/>
                                        </p:tgtEl>
                                        <p:attrNameLst>
                                          <p:attrName>style.visibility</p:attrName>
                                        </p:attrNameLst>
                                      </p:cBhvr>
                                      <p:to>
                                        <p:strVal val="visible"/>
                                      </p:to>
                                    </p:set>
                                    <p:animEffect transition="in" filter="checkerboard(across)">
                                      <p:cBhvr>
                                        <p:cTn id="76" dur="500"/>
                                        <p:tgtEl>
                                          <p:spTgt spid="9225"/>
                                        </p:tgtEl>
                                      </p:cBhvr>
                                    </p:animEffect>
                                  </p:childTnLst>
                                </p:cTn>
                              </p:par>
                            </p:childTnLst>
                          </p:cTn>
                        </p:par>
                      </p:childTnLst>
                    </p:cTn>
                  </p:par>
                  <p:par>
                    <p:cTn id="77" fill="hold">
                      <p:stCondLst>
                        <p:cond delay="indefinite"/>
                      </p:stCondLst>
                      <p:childTnLst>
                        <p:par>
                          <p:cTn id="78" fill="hold">
                            <p:stCondLst>
                              <p:cond delay="0"/>
                            </p:stCondLst>
                            <p:childTnLst>
                              <p:par>
                                <p:cTn id="79" presetID="8" presetClass="entr" presetSubtype="16" fill="hold" grpId="0" nodeType="click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diamond(in)">
                                      <p:cBhvr>
                                        <p:cTn id="81" dur="2000"/>
                                        <p:tgtEl>
                                          <p:spTgt spid="8"/>
                                        </p:tgtEl>
                                      </p:cBhvr>
                                    </p:animEffect>
                                  </p:childTnLst>
                                </p:cTn>
                              </p:par>
                            </p:childTnLst>
                          </p:cTn>
                        </p:par>
                      </p:childTnLst>
                    </p:cTn>
                  </p:par>
                  <p:par>
                    <p:cTn id="82" fill="hold">
                      <p:stCondLst>
                        <p:cond delay="indefinite"/>
                      </p:stCondLst>
                      <p:childTnLst>
                        <p:par>
                          <p:cTn id="83" fill="hold">
                            <p:stCondLst>
                              <p:cond delay="0"/>
                            </p:stCondLst>
                            <p:childTnLst>
                              <p:par>
                                <p:cTn id="84" presetID="8" presetClass="entr" presetSubtype="16" fill="hold" grpId="0" nodeType="click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diamond(in)">
                                      <p:cBhvr>
                                        <p:cTn id="8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4" grpId="0" animBg="1"/>
      <p:bldP spid="9225"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0" y="274638"/>
            <a:ext cx="9144000" cy="1143000"/>
          </a:xfrm>
          <a:solidFill>
            <a:srgbClr val="6699FF"/>
          </a:solidFill>
          <a:ln>
            <a:solidFill>
              <a:schemeClr val="tx1"/>
            </a:solidFill>
          </a:ln>
        </p:spPr>
        <p:txBody>
          <a:bodyPr/>
          <a:lstStyle/>
          <a:p>
            <a:pPr eaLnBrk="1" hangingPunct="1">
              <a:defRPr/>
            </a:pPr>
            <a:r>
              <a:rPr lang="en-US" altLang="en-US" u="sng" smtClean="0">
                <a:solidFill>
                  <a:srgbClr val="000066"/>
                </a:solidFill>
                <a:effectLst>
                  <a:outerShdw blurRad="38100" dist="38100" dir="2700000" algn="tl">
                    <a:srgbClr val="000000"/>
                  </a:outerShdw>
                </a:effectLst>
                <a:latin typeface="Arial Black" panose="020B0A04020102020204" pitchFamily="34" charset="0"/>
              </a:rPr>
              <a:t>The Burden of Media</a:t>
            </a:r>
          </a:p>
        </p:txBody>
      </p:sp>
      <p:sp>
        <p:nvSpPr>
          <p:cNvPr id="16387" name="Rectangle 3"/>
          <p:cNvSpPr>
            <a:spLocks noGrp="1" noChangeArrowheads="1"/>
          </p:cNvSpPr>
          <p:nvPr>
            <p:ph type="body" idx="4294967295"/>
          </p:nvPr>
        </p:nvSpPr>
        <p:spPr>
          <a:xfrm>
            <a:off x="0" y="1600200"/>
            <a:ext cx="9144000" cy="5257800"/>
          </a:xfrm>
          <a:solidFill>
            <a:srgbClr val="000066"/>
          </a:solidFill>
          <a:ln>
            <a:solidFill>
              <a:schemeClr val="tx1"/>
            </a:solidFill>
          </a:ln>
        </p:spPr>
        <p:txBody>
          <a:bodyPr/>
          <a:lstStyle/>
          <a:p>
            <a:pPr eaLnBrk="1" hangingPunct="1">
              <a:lnSpc>
                <a:spcPct val="90000"/>
              </a:lnSpc>
              <a:defRPr/>
            </a:pPr>
            <a:r>
              <a:rPr lang="en-US" altLang="en-US" b="1" dirty="0" smtClean="0">
                <a:solidFill>
                  <a:schemeClr val="bg1"/>
                </a:solidFill>
                <a:effectLst>
                  <a:outerShdw blurRad="38100" dist="38100" dir="2700000" algn="tl">
                    <a:srgbClr val="000000"/>
                  </a:outerShdw>
                </a:effectLst>
              </a:rPr>
              <a:t>Television, DVD’s </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Radio, MP3, </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Cell Phones</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Video Games</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Movies</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Computers</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Magazines</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Text Messaging</a:t>
            </a:r>
          </a:p>
          <a:p>
            <a:pPr eaLnBrk="1" hangingPunct="1">
              <a:lnSpc>
                <a:spcPct val="90000"/>
              </a:lnSpc>
              <a:defRPr/>
            </a:pPr>
            <a:r>
              <a:rPr lang="en-US" altLang="en-US" b="1" dirty="0" smtClean="0">
                <a:solidFill>
                  <a:schemeClr val="bg1"/>
                </a:solidFill>
                <a:effectLst>
                  <a:outerShdw blurRad="38100" dist="38100" dir="2700000" algn="tl">
                    <a:srgbClr val="000000"/>
                  </a:outerShdw>
                </a:effectLst>
              </a:rPr>
              <a:t>Social Media</a:t>
            </a:r>
          </a:p>
        </p:txBody>
      </p:sp>
      <p:pic>
        <p:nvPicPr>
          <p:cNvPr id="9220" name="Picture 5" descr="MCj03704040000[1]"/>
          <p:cNvPicPr>
            <a:picLocks noChangeAspect="1" noChangeArrowheads="1"/>
          </p:cNvPicPr>
          <p:nvPr/>
        </p:nvPicPr>
        <p:blipFill>
          <a:blip r:embed="rId2" cstate="print"/>
          <a:srcRect/>
          <a:stretch>
            <a:fillRect/>
          </a:stretch>
        </p:blipFill>
        <p:spPr bwMode="auto">
          <a:xfrm>
            <a:off x="4572000" y="2514600"/>
            <a:ext cx="4114800" cy="3276600"/>
          </a:xfrm>
          <a:prstGeom prst="rect">
            <a:avLst/>
          </a:prstGeom>
          <a:solidFill>
            <a:srgbClr val="000066"/>
          </a:solidFill>
          <a:ln w="9525">
            <a:solidFill>
              <a:srgbClr val="6699FF"/>
            </a:solidFill>
            <a:miter lim="800000"/>
            <a:headEnd/>
            <a:tailEnd/>
          </a:ln>
        </p:spPr>
      </p:pic>
      <p:sp>
        <p:nvSpPr>
          <p:cNvPr id="6150" name="Oval 6"/>
          <p:cNvSpPr>
            <a:spLocks noChangeArrowheads="1"/>
          </p:cNvSpPr>
          <p:nvPr/>
        </p:nvSpPr>
        <p:spPr bwMode="auto">
          <a:xfrm>
            <a:off x="4495800" y="5943600"/>
            <a:ext cx="4267200" cy="914400"/>
          </a:xfrm>
          <a:prstGeom prst="ellipse">
            <a:avLst/>
          </a:prstGeom>
          <a:solidFill>
            <a:srgbClr val="6699FF"/>
          </a:solidFill>
          <a:ln w="9525">
            <a:solidFill>
              <a:srgbClr val="000066"/>
            </a:solidFill>
            <a:round/>
            <a:headEnd/>
            <a:tailEnd/>
          </a:ln>
        </p:spPr>
        <p:txBody>
          <a:bodyPr wrap="none" anchor="ctr"/>
          <a:lstStyle/>
          <a:p>
            <a:pPr algn="ctr" eaLnBrk="1" hangingPunct="1"/>
            <a:r>
              <a:rPr lang="en-US" altLang="en-US" sz="2400" u="sng">
                <a:solidFill>
                  <a:srgbClr val="000066"/>
                </a:solidFill>
                <a:latin typeface="Arial Black" pitchFamily="34" charset="0"/>
              </a:rPr>
              <a:t>Subliminal Messages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6387">
                                            <p:txEl>
                                              <p:pRg st="8" end="8"/>
                                            </p:txEl>
                                          </p:spTgt>
                                        </p:tgtEl>
                                        <p:attrNameLst>
                                          <p:attrName>style.visibility</p:attrName>
                                        </p:attrNameLst>
                                      </p:cBhvr>
                                      <p:to>
                                        <p:strVal val="visible"/>
                                      </p:to>
                                    </p:set>
                                    <p:anim calcmode="lin" valueType="num">
                                      <p:cBhvr additive="base">
                                        <p:cTn id="55" dur="500" fill="hold"/>
                                        <p:tgtEl>
                                          <p:spTgt spid="16387">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638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150"/>
                                        </p:tgtEl>
                                        <p:attrNameLst>
                                          <p:attrName>style.visibility</p:attrName>
                                        </p:attrNameLst>
                                      </p:cBhvr>
                                      <p:to>
                                        <p:strVal val="visible"/>
                                      </p:to>
                                    </p:set>
                                    <p:animEffect transition="in" filter="fade">
                                      <p:cBhvr>
                                        <p:cTn id="61"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615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7413" name="WordArt 5"/>
          <p:cNvSpPr>
            <a:spLocks noChangeArrowheads="1" noChangeShapeType="1"/>
          </p:cNvSpPr>
          <p:nvPr/>
        </p:nvSpPr>
        <p:spPr bwMode="auto">
          <a:xfrm>
            <a:off x="457200" y="3810000"/>
            <a:ext cx="8382000" cy="1828800"/>
          </a:xfrm>
          <a:prstGeom prst="rect">
            <a:avLst/>
          </a:prstGeom>
        </p:spPr>
        <p:txBody>
          <a:bodyPr wrap="none" fromWordArt="1">
            <a:prstTxWarp prst="textDeflate">
              <a:avLst>
                <a:gd name="adj" fmla="val 26227"/>
              </a:avLst>
            </a:prstTxWarp>
          </a:bodyPr>
          <a:lstStyle/>
          <a:p>
            <a:pPr algn="ctr"/>
            <a:r>
              <a:rPr lang="en-US" sz="3600" kern="10">
                <a:ln w="63500">
                  <a:solidFill>
                    <a:srgbClr val="6699FF"/>
                  </a:solidFill>
                  <a:round/>
                  <a:headEnd/>
                  <a:tailEnd/>
                </a:ln>
                <a:solidFill>
                  <a:schemeClr val="bg1"/>
                </a:solidFill>
                <a:latin typeface="Impact"/>
              </a:rPr>
              <a:t>WITH GOD?</a:t>
            </a:r>
          </a:p>
        </p:txBody>
      </p:sp>
      <p:sp>
        <p:nvSpPr>
          <p:cNvPr id="10243" name="WordArt 6"/>
          <p:cNvSpPr>
            <a:spLocks noChangeArrowheads="1" noChangeShapeType="1" noTextEdit="1"/>
          </p:cNvSpPr>
          <p:nvPr/>
        </p:nvSpPr>
        <p:spPr bwMode="auto">
          <a:xfrm>
            <a:off x="609600" y="228600"/>
            <a:ext cx="8077200" cy="914400"/>
          </a:xfrm>
          <a:prstGeom prst="rect">
            <a:avLst/>
          </a:prstGeom>
        </p:spPr>
        <p:txBody>
          <a:bodyPr wrap="none" fromWordArt="1">
            <a:prstTxWarp prst="textPlain">
              <a:avLst>
                <a:gd name="adj" fmla="val 50000"/>
              </a:avLst>
            </a:prstTxWarp>
          </a:bodyPr>
          <a:lstStyle/>
          <a:p>
            <a:pPr algn="ctr"/>
            <a:r>
              <a:rPr lang="en-US" sz="3600" kern="10">
                <a:ln w="9525">
                  <a:solidFill>
                    <a:srgbClr val="6699FF"/>
                  </a:solidFill>
                  <a:round/>
                  <a:headEnd/>
                  <a:tailEnd/>
                </a:ln>
                <a:solidFill>
                  <a:srgbClr val="6699FF"/>
                </a:solidFill>
                <a:latin typeface="Arial Black"/>
              </a:rPr>
              <a:t>The Burden Of Decisions</a:t>
            </a:r>
          </a:p>
        </p:txBody>
      </p:sp>
      <p:sp>
        <p:nvSpPr>
          <p:cNvPr id="10244" name="Rectangle 7"/>
          <p:cNvSpPr>
            <a:spLocks noChangeArrowheads="1"/>
          </p:cNvSpPr>
          <p:nvPr/>
        </p:nvSpPr>
        <p:spPr bwMode="auto">
          <a:xfrm>
            <a:off x="609600" y="1219200"/>
            <a:ext cx="8077200" cy="76200"/>
          </a:xfrm>
          <a:prstGeom prst="rect">
            <a:avLst/>
          </a:prstGeom>
          <a:solidFill>
            <a:srgbClr val="6699FF"/>
          </a:solidFill>
          <a:ln w="9525">
            <a:solidFill>
              <a:srgbClr val="000066"/>
            </a:solidFill>
            <a:miter lim="800000"/>
            <a:headEnd/>
            <a:tailEnd/>
          </a:ln>
        </p:spPr>
        <p:txBody>
          <a:bodyPr wrap="none" anchor="ctr"/>
          <a:lstStyle/>
          <a:p>
            <a:pPr eaLnBrk="1" hangingPunct="1"/>
            <a:endParaRPr lang="en-US" altLang="en-US"/>
          </a:p>
        </p:txBody>
      </p:sp>
      <p:sp>
        <p:nvSpPr>
          <p:cNvPr id="17416" name="Oval 8"/>
          <p:cNvSpPr>
            <a:spLocks noChangeArrowheads="1"/>
          </p:cNvSpPr>
          <p:nvPr/>
        </p:nvSpPr>
        <p:spPr bwMode="auto">
          <a:xfrm>
            <a:off x="2057400" y="5638800"/>
            <a:ext cx="5105400" cy="1066800"/>
          </a:xfrm>
          <a:prstGeom prst="ellipse">
            <a:avLst/>
          </a:prstGeom>
          <a:solidFill>
            <a:srgbClr val="6699FF"/>
          </a:solidFill>
          <a:ln w="9525">
            <a:solidFill>
              <a:schemeClr val="bg1"/>
            </a:solidFill>
            <a:round/>
            <a:headEnd/>
            <a:tailEnd/>
          </a:ln>
        </p:spPr>
        <p:txBody>
          <a:bodyPr wrap="none" anchor="ctr"/>
          <a:lstStyle/>
          <a:p>
            <a:pPr algn="ctr" eaLnBrk="1" hangingPunct="1"/>
            <a:r>
              <a:rPr lang="en-US" altLang="en-US" sz="2400" u="sng" dirty="0">
                <a:solidFill>
                  <a:srgbClr val="000066"/>
                </a:solidFill>
                <a:latin typeface="Arial Black" pitchFamily="34" charset="0"/>
              </a:rPr>
              <a:t>It is all about me –</a:t>
            </a:r>
          </a:p>
          <a:p>
            <a:pPr algn="ctr" eaLnBrk="1" hangingPunct="1"/>
            <a:r>
              <a:rPr lang="en-US" altLang="en-US" sz="2400" u="sng" dirty="0" smtClean="0">
                <a:solidFill>
                  <a:srgbClr val="000066"/>
                </a:solidFill>
                <a:latin typeface="Arial Black" pitchFamily="34" charset="0"/>
              </a:rPr>
              <a:t>YIELDING TO HIM!</a:t>
            </a:r>
            <a:endParaRPr lang="en-US" altLang="en-US" sz="2400" u="sng" dirty="0">
              <a:solidFill>
                <a:srgbClr val="000066"/>
              </a:solidFill>
              <a:latin typeface="Arial Black" pitchFamily="34" charset="0"/>
            </a:endParaRPr>
          </a:p>
        </p:txBody>
      </p:sp>
      <p:sp>
        <p:nvSpPr>
          <p:cNvPr id="6" name="Rectangle 5"/>
          <p:cNvSpPr/>
          <p:nvPr/>
        </p:nvSpPr>
        <p:spPr>
          <a:xfrm>
            <a:off x="1524000" y="1981200"/>
            <a:ext cx="5867400" cy="923330"/>
          </a:xfrm>
          <a:prstGeom prst="rect">
            <a:avLst/>
          </a:prstGeom>
          <a:noFill/>
        </p:spPr>
        <p:txBody>
          <a:bodyPr>
            <a:spAutoFit/>
          </a:bodyPr>
          <a:lstStyle/>
          <a:p>
            <a:pPr algn="ctr">
              <a:defRPr/>
            </a:pP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Black" pitchFamily="34" charset="0"/>
              </a:rPr>
              <a:t>What Do I 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3">
                                            <p:bg/>
                                          </p:spTgt>
                                        </p:tgtEl>
                                        <p:attrNameLst>
                                          <p:attrName>style.visibility</p:attrName>
                                        </p:attrNameLst>
                                      </p:cBhvr>
                                      <p:to>
                                        <p:strVal val="visible"/>
                                      </p:to>
                                    </p:set>
                                    <p:animEffect transition="in" filter="fade">
                                      <p:cBhvr>
                                        <p:cTn id="7" dur="2000"/>
                                        <p:tgtEl>
                                          <p:spTgt spid="1741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7416"/>
                                        </p:tgtEl>
                                        <p:attrNameLst>
                                          <p:attrName>style.visibility</p:attrName>
                                        </p:attrNameLst>
                                      </p:cBhvr>
                                      <p:to>
                                        <p:strVal val="visible"/>
                                      </p:to>
                                    </p:set>
                                    <p:animEffect transition="in" filter="plus(in)">
                                      <p:cBhvr>
                                        <p:cTn id="12" dur="20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animBg="1"/>
      <p:bldP spid="17416"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992</Words>
  <Application>Microsoft Office PowerPoint</Application>
  <PresentationFormat>On-screen Show (4:3)</PresentationFormat>
  <Paragraphs>145</Paragraphs>
  <Slides>22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Arena Outline</vt:lpstr>
      <vt:lpstr>Arial</vt:lpstr>
      <vt:lpstr>Arial Black</vt:lpstr>
      <vt:lpstr>Impact</vt:lpstr>
      <vt:lpstr>Scotsdale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Burden of Media</vt:lpstr>
      <vt:lpstr>PowerPoint Presentation</vt:lpstr>
      <vt:lpstr>PowerPoint Presentation</vt:lpstr>
      <vt:lpstr>            BILITY             O             HINK             N             ERMS             SING             IVINE             XAMPLE     </vt:lpstr>
      <vt:lpstr>The Burden of Respecting Authority</vt:lpstr>
      <vt:lpstr>The Burden of Becoming Responsible</vt:lpstr>
      <vt:lpstr>The Burden of Gaining Wisdom</vt:lpstr>
      <vt:lpstr>The Burden of Gaining Experience</vt:lpstr>
      <vt:lpstr>The Burden of Rejecting Worldliness</vt:lpstr>
      <vt:lpstr>The Burden of Growing Spiritually</vt:lpstr>
      <vt:lpstr>Keys To Proper Bearing</vt:lpstr>
      <vt:lpstr>Keys To Proper Bearing</vt:lpstr>
      <vt:lpstr>            BILITY             O             HINK             N             ERMS             SING             IVINE             XAMPLE     </vt:lpstr>
      <vt:lpstr>PowerPoint Presentation</vt:lpstr>
      <vt:lpstr>PowerPoint Presentation</vt:lpstr>
    </vt:vector>
  </TitlesOfParts>
  <Company>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Niemeier</dc:creator>
  <cp:lastModifiedBy>Stephen Niemeier</cp:lastModifiedBy>
  <cp:revision>9</cp:revision>
  <dcterms:created xsi:type="dcterms:W3CDTF">2009-08-12T13:47:34Z</dcterms:created>
  <dcterms:modified xsi:type="dcterms:W3CDTF">2018-04-09T13:35:38Z</dcterms:modified>
</cp:coreProperties>
</file>