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56" r:id="rId2"/>
    <p:sldId id="266" r:id="rId3"/>
    <p:sldId id="264" r:id="rId4"/>
    <p:sldId id="262" r:id="rId5"/>
    <p:sldId id="265" r:id="rId6"/>
    <p:sldId id="269" r:id="rId7"/>
    <p:sldId id="263" r:id="rId8"/>
    <p:sldId id="260" r:id="rId9"/>
    <p:sldId id="267" r:id="rId10"/>
    <p:sldId id="270" r:id="rId11"/>
    <p:sldId id="271" r:id="rId12"/>
    <p:sldId id="274" r:id="rId13"/>
    <p:sldId id="275" r:id="rId14"/>
    <p:sldId id="276" r:id="rId15"/>
    <p:sldId id="277" r:id="rId16"/>
    <p:sldId id="278" r:id="rId17"/>
    <p:sldId id="279" r:id="rId18"/>
    <p:sldId id="272" r:id="rId19"/>
    <p:sldId id="273" r:id="rId20"/>
    <p:sldId id="281" r:id="rId21"/>
    <p:sldId id="280" r:id="rId22"/>
    <p:sldId id="259" r:id="rId23"/>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99FF"/>
    <a:srgbClr val="000066"/>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9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3038475" cy="465138"/>
          </a:xfrm>
          <a:prstGeom prst="rect">
            <a:avLst/>
          </a:prstGeom>
          <a:noFill/>
          <a:ln>
            <a:noFill/>
          </a:ln>
          <a:effectLst/>
          <a:extLst/>
        </p:spPr>
        <p:txBody>
          <a:bodyPr vert="horz" wrap="square" lIns="93177" tIns="46589" rIns="93177" bIns="46589" numCol="1" anchor="t" anchorCtr="0" compatLnSpc="1">
            <a:prstTxWarp prst="textNoShape">
              <a:avLst/>
            </a:prstTxWarp>
          </a:bodyPr>
          <a:lstStyle>
            <a:lvl1pPr defTabSz="931863" eaLnBrk="1" hangingPunct="1">
              <a:defRPr sz="1200">
                <a:latin typeface="Arial" panose="020B0604020202020204" pitchFamily="34" charset="0"/>
              </a:defRPr>
            </a:lvl1pPr>
          </a:lstStyle>
          <a:p>
            <a:pPr>
              <a:defRPr/>
            </a:pPr>
            <a:endParaRPr lang="en-US" altLang="en-US"/>
          </a:p>
        </p:txBody>
      </p:sp>
      <p:sp>
        <p:nvSpPr>
          <p:cNvPr id="45059" name="Rectangle 3"/>
          <p:cNvSpPr>
            <a:spLocks noGrp="1" noChangeArrowheads="1"/>
          </p:cNvSpPr>
          <p:nvPr>
            <p:ph type="dt" sz="quarter" idx="1"/>
          </p:nvPr>
        </p:nvSpPr>
        <p:spPr bwMode="auto">
          <a:xfrm>
            <a:off x="3970338" y="0"/>
            <a:ext cx="3038475" cy="465138"/>
          </a:xfrm>
          <a:prstGeom prst="rect">
            <a:avLst/>
          </a:prstGeom>
          <a:noFill/>
          <a:ln>
            <a:noFill/>
          </a:ln>
          <a:effectLst/>
          <a:extLst/>
        </p:spPr>
        <p:txBody>
          <a:bodyPr vert="horz" wrap="square" lIns="93177" tIns="46589" rIns="93177" bIns="46589" numCol="1" anchor="t" anchorCtr="0" compatLnSpc="1">
            <a:prstTxWarp prst="textNoShape">
              <a:avLst/>
            </a:prstTxWarp>
          </a:bodyPr>
          <a:lstStyle>
            <a:lvl1pPr algn="r" defTabSz="931863" eaLnBrk="1" hangingPunct="1">
              <a:defRPr sz="1200">
                <a:latin typeface="Arial" panose="020B0604020202020204" pitchFamily="34" charset="0"/>
              </a:defRPr>
            </a:lvl1pPr>
          </a:lstStyle>
          <a:p>
            <a:pPr>
              <a:defRPr/>
            </a:pPr>
            <a:endParaRPr lang="en-US" altLang="en-US"/>
          </a:p>
        </p:txBody>
      </p:sp>
      <p:sp>
        <p:nvSpPr>
          <p:cNvPr id="45060" name="Rectangle 4"/>
          <p:cNvSpPr>
            <a:spLocks noGrp="1" noChangeArrowheads="1"/>
          </p:cNvSpPr>
          <p:nvPr>
            <p:ph type="ftr" sz="quarter" idx="2"/>
          </p:nvPr>
        </p:nvSpPr>
        <p:spPr bwMode="auto">
          <a:xfrm>
            <a:off x="0" y="8829675"/>
            <a:ext cx="3038475" cy="465138"/>
          </a:xfrm>
          <a:prstGeom prst="rect">
            <a:avLst/>
          </a:prstGeom>
          <a:noFill/>
          <a:ln>
            <a:noFill/>
          </a:ln>
          <a:effectLst/>
          <a:extLst/>
        </p:spPr>
        <p:txBody>
          <a:bodyPr vert="horz" wrap="square" lIns="93177" tIns="46589" rIns="93177" bIns="46589" numCol="1" anchor="b" anchorCtr="0" compatLnSpc="1">
            <a:prstTxWarp prst="textNoShape">
              <a:avLst/>
            </a:prstTxWarp>
          </a:bodyPr>
          <a:lstStyle>
            <a:lvl1pPr defTabSz="931863" eaLnBrk="1" hangingPunct="1">
              <a:defRPr sz="1200">
                <a:latin typeface="Arial" panose="020B0604020202020204" pitchFamily="34" charset="0"/>
              </a:defRPr>
            </a:lvl1pPr>
          </a:lstStyle>
          <a:p>
            <a:pPr>
              <a:defRPr/>
            </a:pPr>
            <a:endParaRPr lang="en-US" altLang="en-US"/>
          </a:p>
        </p:txBody>
      </p:sp>
      <p:sp>
        <p:nvSpPr>
          <p:cNvPr id="45061" name="Rectangle 5"/>
          <p:cNvSpPr>
            <a:spLocks noGrp="1" noChangeArrowheads="1"/>
          </p:cNvSpPr>
          <p:nvPr>
            <p:ph type="sldNum" sz="quarter" idx="3"/>
          </p:nvPr>
        </p:nvSpPr>
        <p:spPr bwMode="auto">
          <a:xfrm>
            <a:off x="3970338" y="8829675"/>
            <a:ext cx="3038475" cy="465138"/>
          </a:xfrm>
          <a:prstGeom prst="rect">
            <a:avLst/>
          </a:prstGeom>
          <a:noFill/>
          <a:ln>
            <a:noFill/>
          </a:ln>
          <a:effectLst/>
          <a:extLst/>
        </p:spPr>
        <p:txBody>
          <a:bodyPr vert="horz" wrap="square" lIns="93177" tIns="46589" rIns="93177" bIns="46589" numCol="1" anchor="b" anchorCtr="0" compatLnSpc="1">
            <a:prstTxWarp prst="textNoShape">
              <a:avLst/>
            </a:prstTxWarp>
          </a:bodyPr>
          <a:lstStyle>
            <a:lvl1pPr algn="r" defTabSz="931863" eaLnBrk="1" hangingPunct="1">
              <a:defRPr sz="1200" smtClean="0"/>
            </a:lvl1pPr>
          </a:lstStyle>
          <a:p>
            <a:pPr>
              <a:defRPr/>
            </a:pPr>
            <a:fld id="{3A78AE1B-8666-4B85-9F61-1D2A1F478592}" type="slidenum">
              <a:rPr lang="en-US" altLang="en-US"/>
              <a:pPr>
                <a:defRPr/>
              </a:pPr>
              <a:t>‹#›</a:t>
            </a:fld>
            <a:endParaRPr lang="en-US" altLang="en-US"/>
          </a:p>
        </p:txBody>
      </p:sp>
    </p:spTree>
    <p:extLst>
      <p:ext uri="{BB962C8B-B14F-4D97-AF65-F5344CB8AC3E}">
        <p14:creationId xmlns:p14="http://schemas.microsoft.com/office/powerpoint/2010/main" val="21467981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3038475" cy="465138"/>
          </a:xfrm>
          <a:prstGeom prst="rect">
            <a:avLst/>
          </a:prstGeom>
          <a:noFill/>
          <a:ln>
            <a:noFill/>
          </a:ln>
          <a:effectLst/>
          <a:extLst/>
        </p:spPr>
        <p:txBody>
          <a:bodyPr vert="horz" wrap="square" lIns="93177" tIns="46589" rIns="93177" bIns="46589" numCol="1" anchor="t" anchorCtr="0" compatLnSpc="1">
            <a:prstTxWarp prst="textNoShape">
              <a:avLst/>
            </a:prstTxWarp>
          </a:bodyPr>
          <a:lstStyle>
            <a:lvl1pPr defTabSz="931863" eaLnBrk="1" hangingPunct="1">
              <a:defRPr sz="1200">
                <a:latin typeface="Arial" panose="020B0604020202020204" pitchFamily="34" charset="0"/>
              </a:defRPr>
            </a:lvl1pPr>
          </a:lstStyle>
          <a:p>
            <a:pPr>
              <a:defRPr/>
            </a:pPr>
            <a:endParaRPr lang="en-US" altLang="en-US"/>
          </a:p>
        </p:txBody>
      </p:sp>
      <p:sp>
        <p:nvSpPr>
          <p:cNvPr id="27651" name="Rectangle 3"/>
          <p:cNvSpPr>
            <a:spLocks noGrp="1" noChangeArrowheads="1"/>
          </p:cNvSpPr>
          <p:nvPr>
            <p:ph type="dt" idx="1"/>
          </p:nvPr>
        </p:nvSpPr>
        <p:spPr bwMode="auto">
          <a:xfrm>
            <a:off x="3970338" y="0"/>
            <a:ext cx="3038475" cy="465138"/>
          </a:xfrm>
          <a:prstGeom prst="rect">
            <a:avLst/>
          </a:prstGeom>
          <a:noFill/>
          <a:ln>
            <a:noFill/>
          </a:ln>
          <a:effectLst/>
          <a:extLst/>
        </p:spPr>
        <p:txBody>
          <a:bodyPr vert="horz" wrap="square" lIns="93177" tIns="46589" rIns="93177" bIns="46589" numCol="1" anchor="t" anchorCtr="0" compatLnSpc="1">
            <a:prstTxWarp prst="textNoShape">
              <a:avLst/>
            </a:prstTxWarp>
          </a:bodyPr>
          <a:lstStyle>
            <a:lvl1pPr algn="r" defTabSz="931863" eaLnBrk="1" hangingPunct="1">
              <a:defRPr sz="1200">
                <a:latin typeface="Arial" panose="020B0604020202020204" pitchFamily="34" charset="0"/>
              </a:defRPr>
            </a:lvl1pPr>
          </a:lstStyle>
          <a:p>
            <a:pPr>
              <a:defRPr/>
            </a:pPr>
            <a:endParaRPr lang="en-US" altLang="en-US"/>
          </a:p>
        </p:txBody>
      </p:sp>
      <p:sp>
        <p:nvSpPr>
          <p:cNvPr id="24580"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27653" name="Rectangle 5"/>
          <p:cNvSpPr>
            <a:spLocks noGrp="1" noChangeArrowheads="1"/>
          </p:cNvSpPr>
          <p:nvPr>
            <p:ph type="body" sz="quarter" idx="3"/>
          </p:nvPr>
        </p:nvSpPr>
        <p:spPr bwMode="auto">
          <a:xfrm>
            <a:off x="701675" y="4416425"/>
            <a:ext cx="5607050" cy="4183063"/>
          </a:xfrm>
          <a:prstGeom prst="rect">
            <a:avLst/>
          </a:prstGeom>
          <a:noFill/>
          <a:ln>
            <a:noFill/>
          </a:ln>
          <a:effectLst/>
          <a:extLst/>
        </p:spPr>
        <p:txBody>
          <a:bodyPr vert="horz" wrap="square" lIns="93177" tIns="46589" rIns="93177" bIns="46589"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7654" name="Rectangle 6"/>
          <p:cNvSpPr>
            <a:spLocks noGrp="1" noChangeArrowheads="1"/>
          </p:cNvSpPr>
          <p:nvPr>
            <p:ph type="ftr" sz="quarter" idx="4"/>
          </p:nvPr>
        </p:nvSpPr>
        <p:spPr bwMode="auto">
          <a:xfrm>
            <a:off x="0" y="8829675"/>
            <a:ext cx="3038475" cy="465138"/>
          </a:xfrm>
          <a:prstGeom prst="rect">
            <a:avLst/>
          </a:prstGeom>
          <a:noFill/>
          <a:ln>
            <a:noFill/>
          </a:ln>
          <a:effectLst/>
          <a:extLst/>
        </p:spPr>
        <p:txBody>
          <a:bodyPr vert="horz" wrap="square" lIns="93177" tIns="46589" rIns="93177" bIns="46589" numCol="1" anchor="b" anchorCtr="0" compatLnSpc="1">
            <a:prstTxWarp prst="textNoShape">
              <a:avLst/>
            </a:prstTxWarp>
          </a:bodyPr>
          <a:lstStyle>
            <a:lvl1pPr defTabSz="931863" eaLnBrk="1" hangingPunct="1">
              <a:defRPr sz="1200">
                <a:latin typeface="Arial" panose="020B0604020202020204" pitchFamily="34" charset="0"/>
              </a:defRPr>
            </a:lvl1pPr>
          </a:lstStyle>
          <a:p>
            <a:pPr>
              <a:defRPr/>
            </a:pPr>
            <a:endParaRPr lang="en-US" altLang="en-US"/>
          </a:p>
        </p:txBody>
      </p:sp>
      <p:sp>
        <p:nvSpPr>
          <p:cNvPr id="27655" name="Rectangle 7"/>
          <p:cNvSpPr>
            <a:spLocks noGrp="1" noChangeArrowheads="1"/>
          </p:cNvSpPr>
          <p:nvPr>
            <p:ph type="sldNum" sz="quarter" idx="5"/>
          </p:nvPr>
        </p:nvSpPr>
        <p:spPr bwMode="auto">
          <a:xfrm>
            <a:off x="3970338" y="8829675"/>
            <a:ext cx="3038475" cy="465138"/>
          </a:xfrm>
          <a:prstGeom prst="rect">
            <a:avLst/>
          </a:prstGeom>
          <a:noFill/>
          <a:ln>
            <a:noFill/>
          </a:ln>
          <a:effectLst/>
          <a:extLst/>
        </p:spPr>
        <p:txBody>
          <a:bodyPr vert="horz" wrap="square" lIns="93177" tIns="46589" rIns="93177" bIns="46589" numCol="1" anchor="b" anchorCtr="0" compatLnSpc="1">
            <a:prstTxWarp prst="textNoShape">
              <a:avLst/>
            </a:prstTxWarp>
          </a:bodyPr>
          <a:lstStyle>
            <a:lvl1pPr algn="r" defTabSz="931863" eaLnBrk="1" hangingPunct="1">
              <a:defRPr sz="1200" smtClean="0"/>
            </a:lvl1pPr>
          </a:lstStyle>
          <a:p>
            <a:pPr>
              <a:defRPr/>
            </a:pPr>
            <a:fld id="{21F0A8D8-1E3B-46B5-BDEE-104940B2634C}" type="slidenum">
              <a:rPr lang="en-US" altLang="en-US"/>
              <a:pPr>
                <a:defRPr/>
              </a:pPr>
              <a:t>‹#›</a:t>
            </a:fld>
            <a:endParaRPr lang="en-US" altLang="en-US"/>
          </a:p>
        </p:txBody>
      </p:sp>
    </p:spTree>
    <p:extLst>
      <p:ext uri="{BB962C8B-B14F-4D97-AF65-F5344CB8AC3E}">
        <p14:creationId xmlns:p14="http://schemas.microsoft.com/office/powerpoint/2010/main" val="302387180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miter lim="800000"/>
            <a:headEnd/>
            <a:tailEnd/>
          </a:ln>
        </p:spPr>
        <p:txBody>
          <a:bodyPr/>
          <a:lstStyle/>
          <a:p>
            <a:fld id="{26AD0AF2-30CF-4995-A504-F712EE822FD4}" type="slidenum">
              <a:rPr lang="en-US" altLang="en-US"/>
              <a:pPr/>
              <a:t>12</a:t>
            </a:fld>
            <a:endParaRPr lang="en-US" alt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p:spPr>
        <p:txBody>
          <a:bodyPr/>
          <a:lstStyle/>
          <a:p>
            <a:pPr eaLnBrk="1" hangingPunct="1"/>
            <a:endParaRPr lang="en-US" altLang="en-US" smtClean="0">
              <a:latin typeface="Arial" charset="0"/>
            </a:endParaRPr>
          </a:p>
        </p:txBody>
      </p:sp>
    </p:spTree>
    <p:extLst>
      <p:ext uri="{BB962C8B-B14F-4D97-AF65-F5344CB8AC3E}">
        <p14:creationId xmlns:p14="http://schemas.microsoft.com/office/powerpoint/2010/main" val="1750053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miter lim="800000"/>
            <a:headEnd/>
            <a:tailEnd/>
          </a:ln>
        </p:spPr>
        <p:txBody>
          <a:bodyPr/>
          <a:lstStyle/>
          <a:p>
            <a:fld id="{FE193DD2-8032-4F7A-A89A-1691AE5BEB95}" type="slidenum">
              <a:rPr lang="en-US" altLang="en-US"/>
              <a:pPr/>
              <a:t>13</a:t>
            </a:fld>
            <a:endParaRPr lang="en-US" altLang="en-US"/>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p:spPr>
        <p:txBody>
          <a:bodyPr/>
          <a:lstStyle/>
          <a:p>
            <a:pPr eaLnBrk="1" hangingPunct="1"/>
            <a:endParaRPr lang="en-US" altLang="en-US" smtClean="0">
              <a:latin typeface="Arial" charset="0"/>
            </a:endParaRPr>
          </a:p>
        </p:txBody>
      </p:sp>
    </p:spTree>
    <p:extLst>
      <p:ext uri="{BB962C8B-B14F-4D97-AF65-F5344CB8AC3E}">
        <p14:creationId xmlns:p14="http://schemas.microsoft.com/office/powerpoint/2010/main" val="30991176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miter lim="800000"/>
            <a:headEnd/>
            <a:tailEnd/>
          </a:ln>
        </p:spPr>
        <p:txBody>
          <a:bodyPr/>
          <a:lstStyle/>
          <a:p>
            <a:fld id="{00693E54-59E4-4331-97D4-D420535AFA8B}" type="slidenum">
              <a:rPr lang="en-US" altLang="en-US"/>
              <a:pPr/>
              <a:t>14</a:t>
            </a:fld>
            <a:endParaRPr lang="en-US" altLang="en-US"/>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p:spPr>
        <p:txBody>
          <a:bodyPr/>
          <a:lstStyle/>
          <a:p>
            <a:pPr eaLnBrk="1" hangingPunct="1"/>
            <a:endParaRPr lang="en-US" altLang="en-US" smtClean="0">
              <a:latin typeface="Arial" charset="0"/>
            </a:endParaRPr>
          </a:p>
        </p:txBody>
      </p:sp>
    </p:spTree>
    <p:extLst>
      <p:ext uri="{BB962C8B-B14F-4D97-AF65-F5344CB8AC3E}">
        <p14:creationId xmlns:p14="http://schemas.microsoft.com/office/powerpoint/2010/main" val="10993059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miter lim="800000"/>
            <a:headEnd/>
            <a:tailEnd/>
          </a:ln>
        </p:spPr>
        <p:txBody>
          <a:bodyPr/>
          <a:lstStyle/>
          <a:p>
            <a:fld id="{04DB14E0-F3D3-4D01-AD58-063E9E351FAD}" type="slidenum">
              <a:rPr lang="en-US" altLang="en-US"/>
              <a:pPr/>
              <a:t>15</a:t>
            </a:fld>
            <a:endParaRPr lang="en-US" altLang="en-US"/>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p:spPr>
        <p:txBody>
          <a:bodyPr/>
          <a:lstStyle/>
          <a:p>
            <a:pPr eaLnBrk="1" hangingPunct="1"/>
            <a:endParaRPr lang="en-US" altLang="en-US" smtClean="0">
              <a:latin typeface="Arial" charset="0"/>
            </a:endParaRPr>
          </a:p>
        </p:txBody>
      </p:sp>
    </p:spTree>
    <p:extLst>
      <p:ext uri="{BB962C8B-B14F-4D97-AF65-F5344CB8AC3E}">
        <p14:creationId xmlns:p14="http://schemas.microsoft.com/office/powerpoint/2010/main" val="4367939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miter lim="800000"/>
            <a:headEnd/>
            <a:tailEnd/>
          </a:ln>
        </p:spPr>
        <p:txBody>
          <a:bodyPr/>
          <a:lstStyle/>
          <a:p>
            <a:fld id="{9B34AD72-DE75-4FBF-92A2-EFCCEE901313}" type="slidenum">
              <a:rPr lang="en-US" altLang="en-US"/>
              <a:pPr/>
              <a:t>16</a:t>
            </a:fld>
            <a:endParaRPr lang="en-US" altLang="en-US"/>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p:spPr>
        <p:txBody>
          <a:bodyPr/>
          <a:lstStyle/>
          <a:p>
            <a:pPr eaLnBrk="1" hangingPunct="1"/>
            <a:endParaRPr lang="en-US" altLang="en-US" smtClean="0">
              <a:latin typeface="Arial" charset="0"/>
            </a:endParaRPr>
          </a:p>
        </p:txBody>
      </p:sp>
    </p:spTree>
    <p:extLst>
      <p:ext uri="{BB962C8B-B14F-4D97-AF65-F5344CB8AC3E}">
        <p14:creationId xmlns:p14="http://schemas.microsoft.com/office/powerpoint/2010/main" val="19890130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miter lim="800000"/>
            <a:headEnd/>
            <a:tailEnd/>
          </a:ln>
        </p:spPr>
        <p:txBody>
          <a:bodyPr/>
          <a:lstStyle/>
          <a:p>
            <a:fld id="{1C1099F8-3426-433F-A091-0A132CDD7A0D}" type="slidenum">
              <a:rPr lang="en-US" altLang="en-US"/>
              <a:pPr/>
              <a:t>17</a:t>
            </a:fld>
            <a:endParaRPr lang="en-US" altLang="en-US"/>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p:spPr>
        <p:txBody>
          <a:bodyPr/>
          <a:lstStyle/>
          <a:p>
            <a:pPr eaLnBrk="1" hangingPunct="1"/>
            <a:endParaRPr lang="en-US" altLang="en-US" smtClean="0">
              <a:latin typeface="Arial" charset="0"/>
            </a:endParaRPr>
          </a:p>
        </p:txBody>
      </p:sp>
    </p:spTree>
    <p:extLst>
      <p:ext uri="{BB962C8B-B14F-4D97-AF65-F5344CB8AC3E}">
        <p14:creationId xmlns:p14="http://schemas.microsoft.com/office/powerpoint/2010/main" val="13394438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miter lim="800000"/>
            <a:headEnd/>
            <a:tailEnd/>
          </a:ln>
        </p:spPr>
        <p:txBody>
          <a:bodyPr/>
          <a:lstStyle/>
          <a:p>
            <a:fld id="{C5D5368D-64C1-4C7F-8594-DF9B670FA002}" type="slidenum">
              <a:rPr lang="en-US" altLang="en-US"/>
              <a:pPr/>
              <a:t>21</a:t>
            </a:fld>
            <a:endParaRPr lang="en-US" altLang="en-US"/>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p:spPr>
        <p:txBody>
          <a:bodyPr/>
          <a:lstStyle/>
          <a:p>
            <a:pPr eaLnBrk="1" hangingPunct="1"/>
            <a:endParaRPr lang="en-US" altLang="en-US" smtClean="0">
              <a:latin typeface="Arial" charset="0"/>
            </a:endParaRPr>
          </a:p>
        </p:txBody>
      </p:sp>
    </p:spTree>
    <p:extLst>
      <p:ext uri="{BB962C8B-B14F-4D97-AF65-F5344CB8AC3E}">
        <p14:creationId xmlns:p14="http://schemas.microsoft.com/office/powerpoint/2010/main" val="15860167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580D68C-B16F-4819-9166-C5E2E4A588F2}" type="slidenum">
              <a:rPr lang="en-US" altLang="en-US"/>
              <a:pPr>
                <a:defRPr/>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056F18A0-C980-4AF4-84F8-087312DDC798}" type="slidenum">
              <a:rPr lang="en-US" altLang="en-US"/>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5664E68F-B533-4F04-A796-226BF0320949}" type="slidenum">
              <a:rPr lang="en-US" altLang="en-US"/>
              <a:pPr>
                <a:defRPr/>
              </a:pPr>
              <a:t>‹#›</a:t>
            </a:fld>
            <a:endParaRPr lang="en-U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A8909126-6A56-4CC3-A2A8-6F88B4E98229}" type="slidenum">
              <a:rPr lang="en-US" altLang="en-US"/>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B9C3FD90-B08C-4B2A-A2D9-37303834C3E0}" type="slidenum">
              <a:rPr lang="en-US" altLang="en-US"/>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9BC4E0AB-0967-4F3E-ADA8-6C8718EBA3AA}"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7A27050F-0651-4711-BB29-8E8DCF89F2F3}"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975054A0-5F8B-4C5F-8A0E-608118D0F414}" type="slidenum">
              <a:rPr lang="en-US" altLang="en-US"/>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F28B4333-ACEC-4B87-A047-8F73272A9BB6}" type="slidenum">
              <a:rPr lang="en-US" altLang="en-US"/>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9ECABC1B-4770-4F18-B7EF-5A060F7865F1}" type="slidenum">
              <a:rPr lang="en-US" altLang="en-US"/>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3CFDF97E-AB44-427C-8107-20EDF8CAB65F}" type="slidenum">
              <a:rPr lang="en-US" altLang="en-US"/>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B1C5B025-A89D-48C5-8507-F1BF659FC873}" type="slidenum">
              <a:rPr lang="en-US" altLang="en-US"/>
              <a:pPr>
                <a:defRPr/>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400">
                <a:latin typeface="Arial" panose="020B0604020202020204" pitchFamily="34" charset="0"/>
              </a:defRPr>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1400">
                <a:latin typeface="Arial" panose="020B0604020202020204" pitchFamily="34" charset="0"/>
              </a:defRPr>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70D59272-64E6-4F39-A0E4-C18B9B1734E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0" y="0"/>
            <a:ext cx="9144000" cy="6858000"/>
          </a:xfrm>
          <a:solidFill>
            <a:srgbClr val="000000"/>
          </a:solidFill>
        </p:spPr>
        <p:txBody>
          <a:bodyPr anchor="ctr"/>
          <a:lstStyle/>
          <a:p>
            <a:pPr eaLnBrk="1" hangingPunct="1"/>
            <a:endParaRPr lang="en-US" altLang="en-US" sz="4400" smtClean="0"/>
          </a:p>
        </p:txBody>
      </p:sp>
      <p:sp>
        <p:nvSpPr>
          <p:cNvPr id="2051" name="Rectangle 3"/>
          <p:cNvSpPr>
            <a:spLocks noGrp="1" noChangeArrowheads="1"/>
          </p:cNvSpPr>
          <p:nvPr>
            <p:ph type="subTitle" idx="1"/>
          </p:nvPr>
        </p:nvSpPr>
        <p:spPr>
          <a:xfrm>
            <a:off x="1371600" y="3886200"/>
            <a:ext cx="6400800" cy="1752600"/>
          </a:xfrm>
        </p:spPr>
        <p:txBody>
          <a:bodyPr/>
          <a:lstStyle/>
          <a:p>
            <a:pPr eaLnBrk="1" hangingPunct="1"/>
            <a:endParaRPr lang="en-US" altLang="en-US" sz="320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solidFill>
            <a:srgbClr val="000066"/>
          </a:solidFill>
        </p:spPr>
        <p:txBody>
          <a:bodyPr/>
          <a:lstStyle/>
          <a:p>
            <a:pPr eaLnBrk="1" hangingPunct="1"/>
            <a:endParaRPr lang="en-US" altLang="en-US" smtClean="0"/>
          </a:p>
        </p:txBody>
      </p:sp>
      <p:sp>
        <p:nvSpPr>
          <p:cNvPr id="21507" name="Rectangle 3"/>
          <p:cNvSpPr>
            <a:spLocks noGrp="1" noChangeArrowheads="1"/>
          </p:cNvSpPr>
          <p:nvPr>
            <p:ph type="body" idx="1"/>
          </p:nvPr>
        </p:nvSpPr>
        <p:spPr/>
        <p:txBody>
          <a:bodyPr/>
          <a:lstStyle/>
          <a:p>
            <a:pPr eaLnBrk="1" hangingPunct="1"/>
            <a:r>
              <a:rPr lang="en-US" altLang="en-US" smtClean="0">
                <a:solidFill>
                  <a:schemeClr val="bg1"/>
                </a:solidFill>
                <a:latin typeface="Arial Black" pitchFamily="34" charset="0"/>
              </a:rPr>
              <a:t>Ecclesiastes 11:9 – 12:14</a:t>
            </a:r>
          </a:p>
          <a:p>
            <a:pPr eaLnBrk="1" hangingPunct="1"/>
            <a:r>
              <a:rPr lang="en-US" altLang="en-US" smtClean="0">
                <a:solidFill>
                  <a:schemeClr val="bg1"/>
                </a:solidFill>
                <a:latin typeface="Arial Black" pitchFamily="34" charset="0"/>
              </a:rPr>
              <a:t>Proverbs 1:10-19</a:t>
            </a:r>
          </a:p>
          <a:p>
            <a:pPr eaLnBrk="1" hangingPunct="1"/>
            <a:r>
              <a:rPr lang="en-US" altLang="en-US" smtClean="0">
                <a:solidFill>
                  <a:schemeClr val="bg1"/>
                </a:solidFill>
                <a:latin typeface="Arial Black" pitchFamily="34" charset="0"/>
              </a:rPr>
              <a:t>Proverbs 3:1-6</a:t>
            </a:r>
          </a:p>
          <a:p>
            <a:pPr eaLnBrk="1" hangingPunct="1"/>
            <a:endParaRPr lang="en-US" altLang="en-US" smtClean="0">
              <a:solidFill>
                <a:schemeClr val="bg1"/>
              </a:solidFill>
              <a:latin typeface="Arial Black" pitchFamily="34" charset="0"/>
            </a:endParaRPr>
          </a:p>
        </p:txBody>
      </p:sp>
      <p:sp>
        <p:nvSpPr>
          <p:cNvPr id="11268" name="WordArt 4"/>
          <p:cNvSpPr>
            <a:spLocks noChangeArrowheads="1" noChangeShapeType="1" noTextEdit="1"/>
          </p:cNvSpPr>
          <p:nvPr/>
        </p:nvSpPr>
        <p:spPr bwMode="auto">
          <a:xfrm>
            <a:off x="762000" y="457200"/>
            <a:ext cx="7696200" cy="762000"/>
          </a:xfrm>
          <a:prstGeom prst="rect">
            <a:avLst/>
          </a:prstGeom>
        </p:spPr>
        <p:txBody>
          <a:bodyPr wrap="none" fromWordArt="1">
            <a:prstTxWarp prst="textPlain">
              <a:avLst>
                <a:gd name="adj" fmla="val 50000"/>
              </a:avLst>
            </a:prstTxWarp>
          </a:bodyPr>
          <a:lstStyle/>
          <a:p>
            <a:pPr algn="ctr"/>
            <a:r>
              <a:rPr lang="en-US" sz="3600" kern="10">
                <a:ln w="38100">
                  <a:solidFill>
                    <a:srgbClr val="6699FF"/>
                  </a:solidFill>
                  <a:round/>
                  <a:headEnd/>
                  <a:tailEnd/>
                </a:ln>
                <a:solidFill>
                  <a:srgbClr val="FFFFFF"/>
                </a:solidFill>
                <a:latin typeface="Arial Black"/>
              </a:rPr>
              <a:t>Bearing The Burden Of Youth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checkerboard(across)">
                                      <p:cBhvr>
                                        <p:cTn id="7" dur="500"/>
                                        <p:tgtEl>
                                          <p:spTgt spid="2150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1507">
                                            <p:txEl>
                                              <p:pRg st="1" end="1"/>
                                            </p:txEl>
                                          </p:spTgt>
                                        </p:tgtEl>
                                        <p:attrNameLst>
                                          <p:attrName>style.visibility</p:attrName>
                                        </p:attrNameLst>
                                      </p:cBhvr>
                                      <p:to>
                                        <p:strVal val="visible"/>
                                      </p:to>
                                    </p:set>
                                    <p:animEffect transition="in" filter="checkerboard(across)">
                                      <p:cBhvr>
                                        <p:cTn id="12" dur="500"/>
                                        <p:tgtEl>
                                          <p:spTgt spid="2150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1507">
                                            <p:txEl>
                                              <p:pRg st="2" end="2"/>
                                            </p:txEl>
                                          </p:spTgt>
                                        </p:tgtEl>
                                        <p:attrNameLst>
                                          <p:attrName>style.visibility</p:attrName>
                                        </p:attrNameLst>
                                      </p:cBhvr>
                                      <p:to>
                                        <p:strVal val="visible"/>
                                      </p:to>
                                    </p:set>
                                    <p:animEffect transition="in" filter="checkerboard(across)">
                                      <p:cBhvr>
                                        <p:cTn id="17" dur="500"/>
                                        <p:tgtEl>
                                          <p:spTgt spid="215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85800" y="301625"/>
            <a:ext cx="7772400" cy="6099175"/>
          </a:xfrm>
          <a:solidFill>
            <a:srgbClr val="6699FF"/>
          </a:solidFill>
          <a:ln>
            <a:solidFill>
              <a:srgbClr val="000066"/>
            </a:solidFill>
          </a:ln>
        </p:spPr>
        <p:txBody>
          <a:bodyPr/>
          <a:lstStyle/>
          <a:p>
            <a:pPr eaLnBrk="1" hangingPunct="1"/>
            <a:r>
              <a:rPr lang="en-US" altLang="en-US" smtClean="0"/>
              <a:t>            </a:t>
            </a:r>
            <a:r>
              <a:rPr lang="en-US" altLang="en-US" b="1" smtClean="0">
                <a:solidFill>
                  <a:srgbClr val="000066"/>
                </a:solidFill>
              </a:rPr>
              <a:t>BILITY</a:t>
            </a:r>
            <a:br>
              <a:rPr lang="en-US" altLang="en-US" b="1" smtClean="0">
                <a:solidFill>
                  <a:srgbClr val="000066"/>
                </a:solidFill>
              </a:rPr>
            </a:br>
            <a:r>
              <a:rPr lang="en-US" altLang="en-US" b="1" smtClean="0">
                <a:solidFill>
                  <a:srgbClr val="000066"/>
                </a:solidFill>
              </a:rPr>
              <a:t>            O</a:t>
            </a:r>
            <a:br>
              <a:rPr lang="en-US" altLang="en-US" b="1" smtClean="0">
                <a:solidFill>
                  <a:srgbClr val="000066"/>
                </a:solidFill>
              </a:rPr>
            </a:br>
            <a:r>
              <a:rPr lang="en-US" altLang="en-US" b="1" smtClean="0">
                <a:solidFill>
                  <a:srgbClr val="000066"/>
                </a:solidFill>
              </a:rPr>
              <a:t>            HINK</a:t>
            </a:r>
            <a:br>
              <a:rPr lang="en-US" altLang="en-US" b="1" smtClean="0">
                <a:solidFill>
                  <a:srgbClr val="000066"/>
                </a:solidFill>
              </a:rPr>
            </a:br>
            <a:r>
              <a:rPr lang="en-US" altLang="en-US" b="1" smtClean="0">
                <a:solidFill>
                  <a:srgbClr val="000066"/>
                </a:solidFill>
              </a:rPr>
              <a:t>            N</a:t>
            </a:r>
            <a:br>
              <a:rPr lang="en-US" altLang="en-US" b="1" smtClean="0">
                <a:solidFill>
                  <a:srgbClr val="000066"/>
                </a:solidFill>
              </a:rPr>
            </a:br>
            <a:r>
              <a:rPr lang="en-US" altLang="en-US" b="1" smtClean="0">
                <a:solidFill>
                  <a:srgbClr val="000066"/>
                </a:solidFill>
              </a:rPr>
              <a:t>            ERMS</a:t>
            </a:r>
            <a:br>
              <a:rPr lang="en-US" altLang="en-US" b="1" smtClean="0">
                <a:solidFill>
                  <a:srgbClr val="000066"/>
                </a:solidFill>
              </a:rPr>
            </a:br>
            <a:r>
              <a:rPr lang="en-US" altLang="en-US" b="1" smtClean="0">
                <a:solidFill>
                  <a:srgbClr val="000066"/>
                </a:solidFill>
              </a:rPr>
              <a:t>            SING</a:t>
            </a:r>
            <a:br>
              <a:rPr lang="en-US" altLang="en-US" b="1" smtClean="0">
                <a:solidFill>
                  <a:srgbClr val="000066"/>
                </a:solidFill>
              </a:rPr>
            </a:br>
            <a:r>
              <a:rPr lang="en-US" altLang="en-US" b="1" smtClean="0">
                <a:solidFill>
                  <a:srgbClr val="000066"/>
                </a:solidFill>
              </a:rPr>
              <a:t>            IVINE</a:t>
            </a:r>
            <a:br>
              <a:rPr lang="en-US" altLang="en-US" b="1" smtClean="0">
                <a:solidFill>
                  <a:srgbClr val="000066"/>
                </a:solidFill>
              </a:rPr>
            </a:br>
            <a:r>
              <a:rPr lang="en-US" altLang="en-US" b="1" smtClean="0">
                <a:solidFill>
                  <a:srgbClr val="000066"/>
                </a:solidFill>
              </a:rPr>
              <a:t>            XAMPLE</a:t>
            </a:r>
            <a:r>
              <a:rPr lang="en-US" altLang="en-US" smtClean="0"/>
              <a:t>     </a:t>
            </a:r>
          </a:p>
        </p:txBody>
      </p:sp>
      <p:sp>
        <p:nvSpPr>
          <p:cNvPr id="12291" name="Rectangle 3"/>
          <p:cNvSpPr>
            <a:spLocks noGrp="1" noChangeArrowheads="1"/>
          </p:cNvSpPr>
          <p:nvPr>
            <p:ph type="body" idx="1"/>
          </p:nvPr>
        </p:nvSpPr>
        <p:spPr>
          <a:xfrm>
            <a:off x="685800" y="6781800"/>
            <a:ext cx="7772400" cy="76200"/>
          </a:xfrm>
        </p:spPr>
        <p:txBody>
          <a:bodyPr/>
          <a:lstStyle/>
          <a:p>
            <a:pPr eaLnBrk="1" hangingPunct="1">
              <a:lnSpc>
                <a:spcPct val="80000"/>
              </a:lnSpc>
            </a:pPr>
            <a:endParaRPr lang="en-US" altLang="en-US" sz="800" smtClean="0"/>
          </a:p>
        </p:txBody>
      </p:sp>
      <p:sp>
        <p:nvSpPr>
          <p:cNvPr id="12292" name="WordArt 4"/>
          <p:cNvSpPr>
            <a:spLocks noChangeArrowheads="1" noChangeShapeType="1" noTextEdit="1"/>
          </p:cNvSpPr>
          <p:nvPr/>
        </p:nvSpPr>
        <p:spPr bwMode="auto">
          <a:xfrm rot="5400000">
            <a:off x="38100" y="2247900"/>
            <a:ext cx="5257800" cy="2133600"/>
          </a:xfrm>
          <a:prstGeom prst="rect">
            <a:avLst/>
          </a:prstGeom>
        </p:spPr>
        <p:txBody>
          <a:bodyPr vert="wordArtVert" wrap="none" fromWordArt="1">
            <a:prstTxWarp prst="textPlain">
              <a:avLst>
                <a:gd name="adj" fmla="val 50000"/>
              </a:avLst>
            </a:prstTxWarp>
          </a:bodyPr>
          <a:lstStyle/>
          <a:p>
            <a:pPr algn="ctr" fontAlgn="auto"/>
            <a:r>
              <a:rPr lang="en-US" sz="3600" kern="10">
                <a:ln w="50800">
                  <a:solidFill>
                    <a:srgbClr val="000066"/>
                  </a:solidFill>
                  <a:round/>
                  <a:headEnd/>
                  <a:tailEnd/>
                </a:ln>
                <a:solidFill>
                  <a:schemeClr val="bg1"/>
                </a:solidFill>
                <a:latin typeface="Arial Black"/>
              </a:rPr>
              <a:t>ATTITUDE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3554"/>
                                        </p:tgtEl>
                                        <p:attrNameLst>
                                          <p:attrName>style.visibility</p:attrName>
                                        </p:attrNameLst>
                                      </p:cBhvr>
                                      <p:to>
                                        <p:strVal val="visible"/>
                                      </p:to>
                                    </p:set>
                                    <p:animEffect transition="in" filter="fade">
                                      <p:cBhvr>
                                        <p:cTn id="7" dur="2000"/>
                                        <p:tgtEl>
                                          <p:spTgt spid="235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0" y="274638"/>
            <a:ext cx="9144000" cy="1020762"/>
          </a:xfrm>
          <a:solidFill>
            <a:srgbClr val="000066"/>
          </a:solidFill>
          <a:ln>
            <a:solidFill>
              <a:srgbClr val="6699FF"/>
            </a:solidFill>
          </a:ln>
        </p:spPr>
        <p:txBody>
          <a:bodyPr/>
          <a:lstStyle/>
          <a:p>
            <a:pPr eaLnBrk="1" hangingPunct="1">
              <a:defRPr/>
            </a:pPr>
            <a:r>
              <a:rPr lang="en-US" altLang="en-US" sz="4000" b="1" i="1" u="sng" smtClean="0">
                <a:solidFill>
                  <a:schemeClr val="bg1"/>
                </a:solidFill>
                <a:effectLst>
                  <a:outerShdw blurRad="38100" dist="38100" dir="2700000" algn="tl">
                    <a:srgbClr val="000000"/>
                  </a:outerShdw>
                </a:effectLst>
              </a:rPr>
              <a:t>The Burden of Respecting Authority</a:t>
            </a:r>
          </a:p>
        </p:txBody>
      </p:sp>
      <p:sp>
        <p:nvSpPr>
          <p:cNvPr id="29699" name="Rectangle 3"/>
          <p:cNvSpPr>
            <a:spLocks noGrp="1" noChangeArrowheads="1"/>
          </p:cNvSpPr>
          <p:nvPr>
            <p:ph type="body" idx="1"/>
          </p:nvPr>
        </p:nvSpPr>
        <p:spPr>
          <a:xfrm>
            <a:off x="0" y="1600200"/>
            <a:ext cx="9144000" cy="5257800"/>
          </a:xfrm>
          <a:solidFill>
            <a:srgbClr val="6699FF"/>
          </a:solidFill>
          <a:ln>
            <a:solidFill>
              <a:srgbClr val="000066"/>
            </a:solidFill>
          </a:ln>
        </p:spPr>
        <p:txBody>
          <a:bodyPr/>
          <a:lstStyle/>
          <a:p>
            <a:pPr eaLnBrk="1" hangingPunct="1">
              <a:defRPr/>
            </a:pPr>
            <a:r>
              <a:rPr lang="en-US" altLang="en-US" b="1" smtClean="0">
                <a:solidFill>
                  <a:srgbClr val="000066"/>
                </a:solidFill>
                <a:latin typeface="Arial Black" panose="020B0A04020102020204" pitchFamily="34" charset="0"/>
              </a:rPr>
              <a:t>All of our lives we must give account whether to parents, school officials, employers, policemen, judges, income tax officials.</a:t>
            </a:r>
          </a:p>
          <a:p>
            <a:pPr eaLnBrk="1" hangingPunct="1">
              <a:defRPr/>
            </a:pPr>
            <a:r>
              <a:rPr lang="en-US" altLang="en-US" b="1" smtClean="0">
                <a:solidFill>
                  <a:srgbClr val="000066"/>
                </a:solidFill>
                <a:latin typeface="Arial Black" panose="020B0A04020102020204" pitchFamily="34" charset="0"/>
              </a:rPr>
              <a:t>Most importantly and foremost we are to give an account to God for our actions and thoughts.</a:t>
            </a:r>
          </a:p>
          <a:p>
            <a:pPr eaLnBrk="1" hangingPunct="1">
              <a:defRPr/>
            </a:pPr>
            <a:r>
              <a:rPr lang="en-US" altLang="en-US" b="1" smtClean="0">
                <a:solidFill>
                  <a:schemeClr val="bg1"/>
                </a:solidFill>
                <a:effectLst>
                  <a:outerShdw blurRad="38100" dist="38100" dir="2700000" algn="tl">
                    <a:srgbClr val="000000"/>
                  </a:outerShdw>
                </a:effectLst>
              </a:rPr>
              <a:t>Eccl. 12:1; Col. 3:20; Rom. 13:1</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Effect transition="in" filter="fade">
                                      <p:cBhvr>
                                        <p:cTn id="7" dur="1000"/>
                                        <p:tgtEl>
                                          <p:spTgt spid="296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9699">
                                            <p:txEl>
                                              <p:pRg st="1" end="1"/>
                                            </p:txEl>
                                          </p:spTgt>
                                        </p:tgtEl>
                                        <p:attrNameLst>
                                          <p:attrName>style.visibility</p:attrName>
                                        </p:attrNameLst>
                                      </p:cBhvr>
                                      <p:to>
                                        <p:strVal val="visible"/>
                                      </p:to>
                                    </p:set>
                                    <p:animEffect transition="in" filter="fade">
                                      <p:cBhvr>
                                        <p:cTn id="12" dur="1000"/>
                                        <p:tgtEl>
                                          <p:spTgt spid="2969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9699">
                                            <p:txEl>
                                              <p:pRg st="2" end="2"/>
                                            </p:txEl>
                                          </p:spTgt>
                                        </p:tgtEl>
                                        <p:attrNameLst>
                                          <p:attrName>style.visibility</p:attrName>
                                        </p:attrNameLst>
                                      </p:cBhvr>
                                      <p:to>
                                        <p:strVal val="visible"/>
                                      </p:to>
                                    </p:set>
                                    <p:animEffect transition="in" filter="fade">
                                      <p:cBhvr>
                                        <p:cTn id="17" dur="1000"/>
                                        <p:tgtEl>
                                          <p:spTgt spid="296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0" y="152400"/>
            <a:ext cx="9144000" cy="914400"/>
          </a:xfrm>
          <a:solidFill>
            <a:srgbClr val="000066"/>
          </a:solidFill>
          <a:ln>
            <a:solidFill>
              <a:srgbClr val="6699FF"/>
            </a:solidFill>
          </a:ln>
        </p:spPr>
        <p:txBody>
          <a:bodyPr/>
          <a:lstStyle/>
          <a:p>
            <a:pPr eaLnBrk="1" hangingPunct="1">
              <a:defRPr/>
            </a:pPr>
            <a:r>
              <a:rPr lang="en-US" altLang="en-US" sz="3800" b="1" i="1" u="sng" smtClean="0">
                <a:solidFill>
                  <a:schemeClr val="bg1"/>
                </a:solidFill>
                <a:effectLst>
                  <a:outerShdw blurRad="38100" dist="38100" dir="2700000" algn="tl">
                    <a:srgbClr val="000000"/>
                  </a:outerShdw>
                </a:effectLst>
              </a:rPr>
              <a:t>The Burden of Becoming Responsible</a:t>
            </a:r>
          </a:p>
        </p:txBody>
      </p:sp>
      <p:sp>
        <p:nvSpPr>
          <p:cNvPr id="31747" name="Rectangle 3"/>
          <p:cNvSpPr>
            <a:spLocks noGrp="1" noChangeArrowheads="1"/>
          </p:cNvSpPr>
          <p:nvPr>
            <p:ph type="body" idx="1"/>
          </p:nvPr>
        </p:nvSpPr>
        <p:spPr>
          <a:xfrm>
            <a:off x="0" y="1219200"/>
            <a:ext cx="9144000" cy="5638800"/>
          </a:xfrm>
          <a:solidFill>
            <a:srgbClr val="6699FF"/>
          </a:solidFill>
          <a:ln>
            <a:solidFill>
              <a:srgbClr val="000066"/>
            </a:solidFill>
          </a:ln>
        </p:spPr>
        <p:txBody>
          <a:bodyPr/>
          <a:lstStyle/>
          <a:p>
            <a:pPr eaLnBrk="1" hangingPunct="1">
              <a:defRPr/>
            </a:pPr>
            <a:r>
              <a:rPr lang="en-US" altLang="en-US" b="1" smtClean="0">
                <a:solidFill>
                  <a:srgbClr val="000066"/>
                </a:solidFill>
                <a:effectLst>
                  <a:outerShdw blurRad="38100" dist="38100" dir="2700000" algn="tl">
                    <a:srgbClr val="000000"/>
                  </a:outerShdw>
                </a:effectLst>
              </a:rPr>
              <a:t>Young people need to learn to work and yes even to work hard---</a:t>
            </a:r>
            <a:r>
              <a:rPr lang="en-US" altLang="en-US" b="1" smtClean="0">
                <a:solidFill>
                  <a:schemeClr val="bg1"/>
                </a:solidFill>
                <a:effectLst>
                  <a:outerShdw blurRad="38100" dist="38100" dir="2700000" algn="tl">
                    <a:srgbClr val="000000"/>
                  </a:outerShdw>
                </a:effectLst>
              </a:rPr>
              <a:t>Lam. 3:27</a:t>
            </a:r>
          </a:p>
          <a:p>
            <a:pPr eaLnBrk="1" hangingPunct="1">
              <a:defRPr/>
            </a:pPr>
            <a:r>
              <a:rPr lang="en-US" altLang="en-US" b="1" smtClean="0">
                <a:solidFill>
                  <a:srgbClr val="000066"/>
                </a:solidFill>
                <a:effectLst>
                  <a:outerShdw blurRad="38100" dist="38100" dir="2700000" algn="tl">
                    <a:srgbClr val="000000"/>
                  </a:outerShdw>
                </a:effectLst>
              </a:rPr>
              <a:t>Those who work hard have a much better opportunity to make good in life while the lazy will have a greater chance for much trouble.</a:t>
            </a:r>
          </a:p>
          <a:p>
            <a:pPr lvl="1" eaLnBrk="1" hangingPunct="1">
              <a:defRPr/>
            </a:pPr>
            <a:r>
              <a:rPr lang="en-US" altLang="en-US" b="1" smtClean="0">
                <a:solidFill>
                  <a:srgbClr val="000066"/>
                </a:solidFill>
                <a:effectLst>
                  <a:outerShdw blurRad="38100" dist="38100" dir="2700000" algn="tl">
                    <a:srgbClr val="000000"/>
                  </a:outerShdw>
                </a:effectLst>
              </a:rPr>
              <a:t>Learn the value of the wages earned for your work.</a:t>
            </a:r>
          </a:p>
          <a:p>
            <a:pPr lvl="1" eaLnBrk="1" hangingPunct="1">
              <a:defRPr/>
            </a:pPr>
            <a:r>
              <a:rPr lang="en-US" altLang="en-US" b="1" smtClean="0">
                <a:solidFill>
                  <a:schemeClr val="bg1"/>
                </a:solidFill>
                <a:effectLst>
                  <a:outerShdw blurRad="38100" dist="38100" dir="2700000" algn="tl">
                    <a:srgbClr val="000000"/>
                  </a:outerShdw>
                </a:effectLst>
              </a:rPr>
              <a:t>Proverbs 10:4; 12:24; 13:4, 11</a:t>
            </a:r>
          </a:p>
          <a:p>
            <a:pPr eaLnBrk="1" hangingPunct="1">
              <a:defRPr/>
            </a:pPr>
            <a:endParaRPr lang="en-US" altLang="en-US" b="1" smtClean="0">
              <a:solidFill>
                <a:schemeClr val="bg1"/>
              </a:solidFill>
              <a:effectLst>
                <a:outerShdw blurRad="38100" dist="38100" dir="2700000" algn="tl">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Effect transition="in" filter="fade">
                                      <p:cBhvr>
                                        <p:cTn id="7" dur="1000"/>
                                        <p:tgtEl>
                                          <p:spTgt spid="3174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1747">
                                            <p:txEl>
                                              <p:pRg st="1" end="1"/>
                                            </p:txEl>
                                          </p:spTgt>
                                        </p:tgtEl>
                                        <p:attrNameLst>
                                          <p:attrName>style.visibility</p:attrName>
                                        </p:attrNameLst>
                                      </p:cBhvr>
                                      <p:to>
                                        <p:strVal val="visible"/>
                                      </p:to>
                                    </p:set>
                                    <p:animEffect transition="in" filter="fade">
                                      <p:cBhvr>
                                        <p:cTn id="12" dur="1000"/>
                                        <p:tgtEl>
                                          <p:spTgt spid="3174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31747">
                                            <p:txEl>
                                              <p:pRg st="2" end="2"/>
                                            </p:txEl>
                                          </p:spTgt>
                                        </p:tgtEl>
                                        <p:attrNameLst>
                                          <p:attrName>style.visibility</p:attrName>
                                        </p:attrNameLst>
                                      </p:cBhvr>
                                      <p:to>
                                        <p:strVal val="visible"/>
                                      </p:to>
                                    </p:set>
                                    <p:animEffect transition="in" filter="fade">
                                      <p:cBhvr>
                                        <p:cTn id="17" dur="1000"/>
                                        <p:tgtEl>
                                          <p:spTgt spid="3174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31747">
                                            <p:txEl>
                                              <p:pRg st="3" end="3"/>
                                            </p:txEl>
                                          </p:spTgt>
                                        </p:tgtEl>
                                        <p:attrNameLst>
                                          <p:attrName>style.visibility</p:attrName>
                                        </p:attrNameLst>
                                      </p:cBhvr>
                                      <p:to>
                                        <p:strVal val="visible"/>
                                      </p:to>
                                    </p:set>
                                    <p:animEffect transition="in" filter="fade">
                                      <p:cBhvr>
                                        <p:cTn id="22" dur="1000"/>
                                        <p:tgtEl>
                                          <p:spTgt spid="3174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0" y="152400"/>
            <a:ext cx="9144000" cy="990600"/>
          </a:xfrm>
          <a:solidFill>
            <a:srgbClr val="000066"/>
          </a:solidFill>
          <a:ln>
            <a:solidFill>
              <a:srgbClr val="6699FF"/>
            </a:solidFill>
          </a:ln>
        </p:spPr>
        <p:txBody>
          <a:bodyPr/>
          <a:lstStyle/>
          <a:p>
            <a:pPr eaLnBrk="1" hangingPunct="1">
              <a:defRPr/>
            </a:pPr>
            <a:r>
              <a:rPr lang="en-US" altLang="en-US" sz="4000" b="1" i="1" u="sng" smtClean="0">
                <a:solidFill>
                  <a:schemeClr val="bg1"/>
                </a:solidFill>
                <a:effectLst>
                  <a:outerShdw blurRad="38100" dist="38100" dir="2700000" algn="tl">
                    <a:srgbClr val="000000"/>
                  </a:outerShdw>
                </a:effectLst>
              </a:rPr>
              <a:t>The Burden of Gaining Wisdom</a:t>
            </a:r>
          </a:p>
        </p:txBody>
      </p:sp>
      <p:sp>
        <p:nvSpPr>
          <p:cNvPr id="33795" name="Rectangle 3"/>
          <p:cNvSpPr>
            <a:spLocks noGrp="1" noChangeArrowheads="1"/>
          </p:cNvSpPr>
          <p:nvPr>
            <p:ph type="body" idx="1"/>
          </p:nvPr>
        </p:nvSpPr>
        <p:spPr>
          <a:xfrm>
            <a:off x="0" y="1295400"/>
            <a:ext cx="9144000" cy="5562600"/>
          </a:xfrm>
          <a:solidFill>
            <a:srgbClr val="6699FF"/>
          </a:solidFill>
          <a:ln>
            <a:solidFill>
              <a:srgbClr val="000000"/>
            </a:solidFill>
          </a:ln>
        </p:spPr>
        <p:txBody>
          <a:bodyPr/>
          <a:lstStyle/>
          <a:p>
            <a:pPr eaLnBrk="1" hangingPunct="1">
              <a:defRPr/>
            </a:pPr>
            <a:r>
              <a:rPr lang="en-US" altLang="en-US" b="1" dirty="0" smtClean="0">
                <a:solidFill>
                  <a:srgbClr val="000066"/>
                </a:solidFill>
                <a:effectLst>
                  <a:outerShdw blurRad="38100" dist="38100" dir="2700000" algn="tl">
                    <a:srgbClr val="000000"/>
                  </a:outerShdw>
                </a:effectLst>
              </a:rPr>
              <a:t>It seems secular education is the main endeavor of the early years.</a:t>
            </a:r>
          </a:p>
          <a:p>
            <a:pPr eaLnBrk="1" hangingPunct="1">
              <a:defRPr/>
            </a:pPr>
            <a:r>
              <a:rPr lang="en-US" altLang="en-US" b="1" u="sng" dirty="0" smtClean="0">
                <a:solidFill>
                  <a:srgbClr val="000066"/>
                </a:solidFill>
                <a:effectLst>
                  <a:outerShdw blurRad="38100" dist="38100" dir="2700000" algn="tl">
                    <a:srgbClr val="000000"/>
                  </a:outerShdw>
                </a:effectLst>
              </a:rPr>
              <a:t>Important to seek and gain spiritual education and develop spiritual wisdom.</a:t>
            </a:r>
          </a:p>
          <a:p>
            <a:pPr eaLnBrk="1" hangingPunct="1">
              <a:defRPr/>
            </a:pPr>
            <a:r>
              <a:rPr lang="en-US" altLang="en-US" b="1" dirty="0" smtClean="0">
                <a:solidFill>
                  <a:schemeClr val="bg1"/>
                </a:solidFill>
                <a:effectLst>
                  <a:outerShdw blurRad="38100" dist="38100" dir="2700000" algn="tl">
                    <a:srgbClr val="000000"/>
                  </a:outerShdw>
                </a:effectLst>
              </a:rPr>
              <a:t>Eccl. 1:18; Ezra 7:10; Prov. 23:23; </a:t>
            </a:r>
            <a:r>
              <a:rPr lang="en-US" altLang="en-US" b="1" dirty="0" err="1" smtClean="0">
                <a:solidFill>
                  <a:schemeClr val="bg1"/>
                </a:solidFill>
                <a:effectLst>
                  <a:outerShdw blurRad="38100" dist="38100" dir="2700000" algn="tl">
                    <a:srgbClr val="000000"/>
                  </a:outerShdw>
                </a:effectLst>
              </a:rPr>
              <a:t>Lk</a:t>
            </a:r>
            <a:r>
              <a:rPr lang="en-US" altLang="en-US" b="1" dirty="0" smtClean="0">
                <a:solidFill>
                  <a:schemeClr val="bg1"/>
                </a:solidFill>
                <a:effectLst>
                  <a:outerShdw blurRad="38100" dist="38100" dir="2700000" algn="tl">
                    <a:srgbClr val="000000"/>
                  </a:outerShdw>
                </a:effectLst>
              </a:rPr>
              <a:t>. 21:34</a:t>
            </a:r>
          </a:p>
          <a:p>
            <a:pPr lvl="1" eaLnBrk="1" hangingPunct="1">
              <a:defRPr/>
            </a:pPr>
            <a:r>
              <a:rPr lang="en-US" altLang="en-US" b="1" dirty="0" smtClean="0">
                <a:solidFill>
                  <a:srgbClr val="000066"/>
                </a:solidFill>
                <a:effectLst>
                  <a:outerShdw blurRad="38100" dist="38100" dir="2700000" algn="tl">
                    <a:srgbClr val="000000"/>
                  </a:outerShdw>
                </a:effectLst>
              </a:rPr>
              <a:t>In our youth we need to learn to be like Ezra to prepare our heart to seek the law of God, to do the law of God, to teach the law of God.</a:t>
            </a:r>
          </a:p>
          <a:p>
            <a:pPr eaLnBrk="1" hangingPunct="1">
              <a:defRPr/>
            </a:pPr>
            <a:endParaRPr lang="en-US" altLang="en-US" b="1" dirty="0" smtClean="0">
              <a:solidFill>
                <a:srgbClr val="000066"/>
              </a:solidFill>
              <a:effectLst>
                <a:outerShdw blurRad="38100" dist="38100" dir="2700000" algn="tl">
                  <a:srgbClr val="000000"/>
                </a:outerShdw>
              </a:effectLst>
            </a:endParaRPr>
          </a:p>
          <a:p>
            <a:pPr eaLnBrk="1" hangingPunct="1">
              <a:defRPr/>
            </a:pPr>
            <a:endParaRPr lang="en-US" altLang="en-US" b="1" dirty="0" smtClean="0">
              <a:solidFill>
                <a:schemeClr val="bg1"/>
              </a:solidFill>
              <a:effectLst>
                <a:outerShdw blurRad="38100" dist="38100" dir="2700000" algn="tl">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animEffect transition="in" filter="fade">
                                      <p:cBhvr>
                                        <p:cTn id="7" dur="1000"/>
                                        <p:tgtEl>
                                          <p:spTgt spid="3379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3795">
                                            <p:txEl>
                                              <p:pRg st="1" end="1"/>
                                            </p:txEl>
                                          </p:spTgt>
                                        </p:tgtEl>
                                        <p:attrNameLst>
                                          <p:attrName>style.visibility</p:attrName>
                                        </p:attrNameLst>
                                      </p:cBhvr>
                                      <p:to>
                                        <p:strVal val="visible"/>
                                      </p:to>
                                    </p:set>
                                    <p:animEffect transition="in" filter="fade">
                                      <p:cBhvr>
                                        <p:cTn id="12" dur="1000"/>
                                        <p:tgtEl>
                                          <p:spTgt spid="3379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33795">
                                            <p:txEl>
                                              <p:pRg st="2" end="2"/>
                                            </p:txEl>
                                          </p:spTgt>
                                        </p:tgtEl>
                                        <p:attrNameLst>
                                          <p:attrName>style.visibility</p:attrName>
                                        </p:attrNameLst>
                                      </p:cBhvr>
                                      <p:to>
                                        <p:strVal val="visible"/>
                                      </p:to>
                                    </p:set>
                                    <p:animEffect transition="in" filter="fade">
                                      <p:cBhvr>
                                        <p:cTn id="17" dur="1000"/>
                                        <p:tgtEl>
                                          <p:spTgt spid="3379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33795">
                                            <p:txEl>
                                              <p:pRg st="3" end="3"/>
                                            </p:txEl>
                                          </p:spTgt>
                                        </p:tgtEl>
                                        <p:attrNameLst>
                                          <p:attrName>style.visibility</p:attrName>
                                        </p:attrNameLst>
                                      </p:cBhvr>
                                      <p:to>
                                        <p:strVal val="visible"/>
                                      </p:to>
                                    </p:set>
                                    <p:animEffect transition="in" filter="fade">
                                      <p:cBhvr>
                                        <p:cTn id="22" dur="1000"/>
                                        <p:tgtEl>
                                          <p:spTgt spid="3379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0" y="152400"/>
            <a:ext cx="9144000" cy="914400"/>
          </a:xfrm>
          <a:solidFill>
            <a:srgbClr val="6699FF"/>
          </a:solidFill>
          <a:ln>
            <a:solidFill>
              <a:srgbClr val="000066"/>
            </a:solidFill>
          </a:ln>
        </p:spPr>
        <p:txBody>
          <a:bodyPr/>
          <a:lstStyle/>
          <a:p>
            <a:pPr eaLnBrk="1" hangingPunct="1">
              <a:defRPr/>
            </a:pPr>
            <a:r>
              <a:rPr lang="en-US" altLang="en-US" sz="4000" b="1" i="1" u="sng" smtClean="0">
                <a:solidFill>
                  <a:srgbClr val="000066"/>
                </a:solidFill>
                <a:effectLst>
                  <a:outerShdw blurRad="38100" dist="38100" dir="2700000" algn="tl">
                    <a:srgbClr val="000000"/>
                  </a:outerShdw>
                </a:effectLst>
              </a:rPr>
              <a:t>The Burden of Gaining Experience</a:t>
            </a:r>
          </a:p>
        </p:txBody>
      </p:sp>
      <p:sp>
        <p:nvSpPr>
          <p:cNvPr id="35843" name="Rectangle 3"/>
          <p:cNvSpPr>
            <a:spLocks noGrp="1" noChangeArrowheads="1"/>
          </p:cNvSpPr>
          <p:nvPr>
            <p:ph type="body" idx="1"/>
          </p:nvPr>
        </p:nvSpPr>
        <p:spPr>
          <a:xfrm>
            <a:off x="0" y="1295400"/>
            <a:ext cx="9144000" cy="5562600"/>
          </a:xfrm>
          <a:solidFill>
            <a:srgbClr val="6699FF"/>
          </a:solidFill>
          <a:ln>
            <a:solidFill>
              <a:srgbClr val="000000"/>
            </a:solidFill>
          </a:ln>
        </p:spPr>
        <p:txBody>
          <a:bodyPr/>
          <a:lstStyle/>
          <a:p>
            <a:pPr eaLnBrk="1" hangingPunct="1">
              <a:defRPr/>
            </a:pPr>
            <a:r>
              <a:rPr lang="en-US" altLang="en-US" b="1" smtClean="0">
                <a:solidFill>
                  <a:srgbClr val="000066"/>
                </a:solidFill>
                <a:effectLst>
                  <a:outerShdw blurRad="38100" dist="38100" dir="2700000" algn="tl">
                    <a:srgbClr val="000000"/>
                  </a:outerShdw>
                </a:effectLst>
              </a:rPr>
              <a:t>The “school of hard knocks” while tough still seems the “way of choice” for young people to gain experience--- </a:t>
            </a:r>
            <a:r>
              <a:rPr lang="en-US" altLang="en-US" sz="2800" b="1" smtClean="0">
                <a:solidFill>
                  <a:schemeClr val="bg1"/>
                </a:solidFill>
                <a:effectLst>
                  <a:outerShdw blurRad="38100" dist="38100" dir="2700000" algn="tl">
                    <a:srgbClr val="000000"/>
                  </a:outerShdw>
                </a:effectLst>
              </a:rPr>
              <a:t>Ja. 4:8; Pr. 3:5-10</a:t>
            </a:r>
          </a:p>
          <a:p>
            <a:pPr eaLnBrk="1" hangingPunct="1">
              <a:defRPr/>
            </a:pPr>
            <a:r>
              <a:rPr lang="en-US" altLang="en-US" b="1" smtClean="0">
                <a:solidFill>
                  <a:srgbClr val="000066"/>
                </a:solidFill>
                <a:effectLst>
                  <a:outerShdw blurRad="38100" dist="38100" dir="2700000" algn="tl">
                    <a:srgbClr val="000000"/>
                  </a:outerShdw>
                </a:effectLst>
              </a:rPr>
              <a:t>Young people could gain great wisdom from the counsel of others who have gained experience already--- </a:t>
            </a:r>
            <a:r>
              <a:rPr lang="en-US" altLang="en-US" sz="2800" b="1" smtClean="0">
                <a:solidFill>
                  <a:schemeClr val="bg1"/>
                </a:solidFill>
                <a:effectLst>
                  <a:outerShdw blurRad="38100" dist="38100" dir="2700000" algn="tl">
                    <a:srgbClr val="000000"/>
                  </a:outerShdw>
                </a:effectLst>
              </a:rPr>
              <a:t>Eccl. 2:1-2; 10-11,17</a:t>
            </a:r>
          </a:p>
          <a:p>
            <a:pPr lvl="1" eaLnBrk="1" hangingPunct="1">
              <a:defRPr/>
            </a:pPr>
            <a:r>
              <a:rPr lang="en-US" altLang="en-US" b="1" smtClean="0">
                <a:solidFill>
                  <a:srgbClr val="000066"/>
                </a:solidFill>
                <a:effectLst>
                  <a:outerShdw blurRad="38100" dist="38100" dir="2700000" algn="tl">
                    <a:srgbClr val="000000"/>
                  </a:outerShdw>
                </a:effectLst>
              </a:rPr>
              <a:t>It is a wise thing to listen to </a:t>
            </a:r>
            <a:r>
              <a:rPr lang="en-US" altLang="en-US" b="1" u="sng" smtClean="0">
                <a:solidFill>
                  <a:srgbClr val="000066"/>
                </a:solidFill>
                <a:effectLst>
                  <a:outerShdw blurRad="38100" dist="38100" dir="2700000" algn="tl">
                    <a:srgbClr val="000000"/>
                  </a:outerShdw>
                </a:effectLst>
              </a:rPr>
              <a:t>sound </a:t>
            </a:r>
            <a:r>
              <a:rPr lang="en-US" altLang="en-US" b="1" smtClean="0">
                <a:solidFill>
                  <a:srgbClr val="000066"/>
                </a:solidFill>
                <a:effectLst>
                  <a:outerShdw blurRad="38100" dist="38100" dir="2700000" algn="tl">
                    <a:srgbClr val="000000"/>
                  </a:outerShdw>
                </a:effectLst>
              </a:rPr>
              <a:t>advice and instruction--- </a:t>
            </a:r>
            <a:r>
              <a:rPr lang="en-US" altLang="en-US" b="1" smtClean="0">
                <a:solidFill>
                  <a:schemeClr val="bg1"/>
                </a:solidFill>
                <a:effectLst>
                  <a:outerShdw blurRad="38100" dist="38100" dir="2700000" algn="tl">
                    <a:srgbClr val="000000"/>
                  </a:outerShdw>
                </a:effectLst>
              </a:rPr>
              <a:t>Prov. 1:5; 9:9; 10:17; 12:15</a:t>
            </a:r>
          </a:p>
          <a:p>
            <a:pPr lvl="1" eaLnBrk="1" hangingPunct="1">
              <a:defRPr/>
            </a:pPr>
            <a:r>
              <a:rPr lang="en-US" altLang="en-US" b="1" smtClean="0">
                <a:solidFill>
                  <a:srgbClr val="000066"/>
                </a:solidFill>
                <a:effectLst>
                  <a:outerShdw blurRad="38100" dist="38100" dir="2700000" algn="tl">
                    <a:srgbClr val="000000"/>
                  </a:outerShdw>
                </a:effectLst>
              </a:rPr>
              <a:t>Parents who love their children are a great source for gaining knowledge and wisdom---</a:t>
            </a:r>
            <a:r>
              <a:rPr lang="en-US" altLang="en-US" b="1" smtClean="0">
                <a:solidFill>
                  <a:schemeClr val="bg1"/>
                </a:solidFill>
                <a:effectLst>
                  <a:outerShdw blurRad="38100" dist="38100" dir="2700000" algn="tl">
                    <a:srgbClr val="000000"/>
                  </a:outerShdw>
                </a:effectLst>
              </a:rPr>
              <a:t>Prov. 2:1-5; Eph. 6:b</a:t>
            </a:r>
          </a:p>
          <a:p>
            <a:pPr eaLnBrk="1" hangingPunct="1">
              <a:buFontTx/>
              <a:buNone/>
              <a:defRPr/>
            </a:pPr>
            <a:endParaRPr lang="en-US" altLang="en-US" b="1" smtClean="0">
              <a:solidFill>
                <a:schemeClr val="bg1"/>
              </a:solidFill>
              <a:effectLst>
                <a:outerShdw blurRad="38100" dist="38100" dir="2700000" algn="tl">
                  <a:srgbClr val="000000"/>
                </a:outerShdw>
              </a:effectLst>
            </a:endParaRPr>
          </a:p>
          <a:p>
            <a:pPr eaLnBrk="1" hangingPunct="1">
              <a:defRPr/>
            </a:pPr>
            <a:endParaRPr lang="en-US" altLang="en-US" b="1" smtClean="0">
              <a:solidFill>
                <a:srgbClr val="000066"/>
              </a:solidFill>
              <a:effectLst>
                <a:outerShdw blurRad="38100" dist="38100" dir="2700000" algn="tl">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animEffect transition="in" filter="fade">
                                      <p:cBhvr>
                                        <p:cTn id="7" dur="1000"/>
                                        <p:tgtEl>
                                          <p:spTgt spid="3584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5843">
                                            <p:txEl>
                                              <p:pRg st="1" end="1"/>
                                            </p:txEl>
                                          </p:spTgt>
                                        </p:tgtEl>
                                        <p:attrNameLst>
                                          <p:attrName>style.visibility</p:attrName>
                                        </p:attrNameLst>
                                      </p:cBhvr>
                                      <p:to>
                                        <p:strVal val="visible"/>
                                      </p:to>
                                    </p:set>
                                    <p:animEffect transition="in" filter="fade">
                                      <p:cBhvr>
                                        <p:cTn id="12" dur="1000"/>
                                        <p:tgtEl>
                                          <p:spTgt spid="3584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35843">
                                            <p:txEl>
                                              <p:pRg st="2" end="2"/>
                                            </p:txEl>
                                          </p:spTgt>
                                        </p:tgtEl>
                                        <p:attrNameLst>
                                          <p:attrName>style.visibility</p:attrName>
                                        </p:attrNameLst>
                                      </p:cBhvr>
                                      <p:to>
                                        <p:strVal val="visible"/>
                                      </p:to>
                                    </p:set>
                                    <p:animEffect transition="in" filter="fade">
                                      <p:cBhvr>
                                        <p:cTn id="17" dur="1000"/>
                                        <p:tgtEl>
                                          <p:spTgt spid="3584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35843">
                                            <p:txEl>
                                              <p:pRg st="3" end="3"/>
                                            </p:txEl>
                                          </p:spTgt>
                                        </p:tgtEl>
                                        <p:attrNameLst>
                                          <p:attrName>style.visibility</p:attrName>
                                        </p:attrNameLst>
                                      </p:cBhvr>
                                      <p:to>
                                        <p:strVal val="visible"/>
                                      </p:to>
                                    </p:set>
                                    <p:animEffect transition="in" filter="fade">
                                      <p:cBhvr>
                                        <p:cTn id="22" dur="1000"/>
                                        <p:tgtEl>
                                          <p:spTgt spid="3584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0" y="274638"/>
            <a:ext cx="9144000" cy="868362"/>
          </a:xfrm>
          <a:solidFill>
            <a:srgbClr val="000066"/>
          </a:solidFill>
          <a:ln>
            <a:solidFill>
              <a:srgbClr val="6699FF"/>
            </a:solidFill>
          </a:ln>
        </p:spPr>
        <p:txBody>
          <a:bodyPr/>
          <a:lstStyle/>
          <a:p>
            <a:pPr eaLnBrk="1" hangingPunct="1">
              <a:defRPr/>
            </a:pPr>
            <a:r>
              <a:rPr lang="en-US" altLang="en-US" sz="4000" b="1" i="1" u="sng" smtClean="0">
                <a:solidFill>
                  <a:schemeClr val="bg1"/>
                </a:solidFill>
                <a:effectLst>
                  <a:outerShdw blurRad="38100" dist="38100" dir="2700000" algn="tl">
                    <a:srgbClr val="000000"/>
                  </a:outerShdw>
                </a:effectLst>
              </a:rPr>
              <a:t>The Burden of Rejecting Worldliness</a:t>
            </a:r>
          </a:p>
        </p:txBody>
      </p:sp>
      <p:sp>
        <p:nvSpPr>
          <p:cNvPr id="37891" name="Rectangle 3"/>
          <p:cNvSpPr>
            <a:spLocks noGrp="1" noChangeArrowheads="1"/>
          </p:cNvSpPr>
          <p:nvPr>
            <p:ph type="body" idx="1"/>
          </p:nvPr>
        </p:nvSpPr>
        <p:spPr>
          <a:xfrm>
            <a:off x="0" y="1371600"/>
            <a:ext cx="9144000" cy="5486400"/>
          </a:xfrm>
          <a:solidFill>
            <a:srgbClr val="6699FF"/>
          </a:solidFill>
          <a:ln>
            <a:solidFill>
              <a:srgbClr val="000066"/>
            </a:solidFill>
          </a:ln>
        </p:spPr>
        <p:txBody>
          <a:bodyPr/>
          <a:lstStyle/>
          <a:p>
            <a:pPr eaLnBrk="1" hangingPunct="1">
              <a:defRPr/>
            </a:pPr>
            <a:r>
              <a:rPr lang="en-US" altLang="en-US" b="1" smtClean="0">
                <a:solidFill>
                  <a:srgbClr val="000066"/>
                </a:solidFill>
                <a:effectLst>
                  <a:outerShdw blurRad="38100" dist="38100" dir="2700000" algn="tl">
                    <a:srgbClr val="000000"/>
                  </a:outerShdw>
                </a:effectLst>
              </a:rPr>
              <a:t>It is a very challenging thing to live in the world but not be of the world--- </a:t>
            </a:r>
            <a:r>
              <a:rPr lang="en-US" altLang="en-US" b="1" smtClean="0">
                <a:solidFill>
                  <a:schemeClr val="bg1"/>
                </a:solidFill>
                <a:effectLst>
                  <a:outerShdw blurRad="38100" dist="38100" dir="2700000" algn="tl">
                    <a:srgbClr val="000000"/>
                  </a:outerShdw>
                </a:effectLst>
              </a:rPr>
              <a:t>I Jn. 2:15-17</a:t>
            </a:r>
          </a:p>
          <a:p>
            <a:pPr lvl="1" eaLnBrk="1" hangingPunct="1">
              <a:defRPr/>
            </a:pPr>
            <a:r>
              <a:rPr lang="en-US" altLang="en-US" b="1" smtClean="0">
                <a:solidFill>
                  <a:srgbClr val="000066"/>
                </a:solidFill>
                <a:effectLst>
                  <a:outerShdw blurRad="38100" dist="38100" dir="2700000" algn="tl">
                    <a:srgbClr val="000000"/>
                  </a:outerShdw>
                </a:effectLst>
              </a:rPr>
              <a:t>Peer pressure to stand opposed to immorality, immodest dress, profanity, youthful lusts, drinking, drugs, dishonesty, music, vulgar and violent video games, etc.--- </a:t>
            </a:r>
            <a:r>
              <a:rPr lang="en-US" altLang="en-US" b="1" smtClean="0">
                <a:solidFill>
                  <a:schemeClr val="bg1"/>
                </a:solidFill>
                <a:effectLst>
                  <a:outerShdw blurRad="38100" dist="38100" dir="2700000" algn="tl">
                    <a:srgbClr val="000000"/>
                  </a:outerShdw>
                </a:effectLst>
              </a:rPr>
              <a:t>I Cor. 15:33</a:t>
            </a:r>
          </a:p>
          <a:p>
            <a:pPr lvl="1" eaLnBrk="1" hangingPunct="1">
              <a:defRPr/>
            </a:pPr>
            <a:r>
              <a:rPr lang="en-US" altLang="en-US" b="1" smtClean="0">
                <a:solidFill>
                  <a:srgbClr val="000066"/>
                </a:solidFill>
                <a:effectLst>
                  <a:outerShdw blurRad="38100" dist="38100" dir="2700000" algn="tl">
                    <a:srgbClr val="000000"/>
                  </a:outerShdw>
                </a:effectLst>
              </a:rPr>
              <a:t>Young people need to be taught and trained to be transformed from the world early in life and heed to this transformation--- </a:t>
            </a:r>
            <a:r>
              <a:rPr lang="en-US" altLang="en-US" b="1" smtClean="0">
                <a:solidFill>
                  <a:schemeClr val="bg1"/>
                </a:solidFill>
                <a:effectLst>
                  <a:outerShdw blurRad="38100" dist="38100" dir="2700000" algn="tl">
                    <a:srgbClr val="000000"/>
                  </a:outerShdw>
                </a:effectLst>
              </a:rPr>
              <a:t>Rom. 12:1-2</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7891">
                                            <p:txEl>
                                              <p:pRg st="0" end="0"/>
                                            </p:txEl>
                                          </p:spTgt>
                                        </p:tgtEl>
                                        <p:attrNameLst>
                                          <p:attrName>style.visibility</p:attrName>
                                        </p:attrNameLst>
                                      </p:cBhvr>
                                      <p:to>
                                        <p:strVal val="visible"/>
                                      </p:to>
                                    </p:set>
                                    <p:animEffect transition="in" filter="fade">
                                      <p:cBhvr>
                                        <p:cTn id="7" dur="1000"/>
                                        <p:tgtEl>
                                          <p:spTgt spid="3789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7891">
                                            <p:txEl>
                                              <p:pRg st="1" end="1"/>
                                            </p:txEl>
                                          </p:spTgt>
                                        </p:tgtEl>
                                        <p:attrNameLst>
                                          <p:attrName>style.visibility</p:attrName>
                                        </p:attrNameLst>
                                      </p:cBhvr>
                                      <p:to>
                                        <p:strVal val="visible"/>
                                      </p:to>
                                    </p:set>
                                    <p:animEffect transition="in" filter="fade">
                                      <p:cBhvr>
                                        <p:cTn id="12" dur="1000"/>
                                        <p:tgtEl>
                                          <p:spTgt spid="3789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37891">
                                            <p:txEl>
                                              <p:pRg st="2" end="2"/>
                                            </p:txEl>
                                          </p:spTgt>
                                        </p:tgtEl>
                                        <p:attrNameLst>
                                          <p:attrName>style.visibility</p:attrName>
                                        </p:attrNameLst>
                                      </p:cBhvr>
                                      <p:to>
                                        <p:strVal val="visible"/>
                                      </p:to>
                                    </p:set>
                                    <p:animEffect transition="in" filter="fade">
                                      <p:cBhvr>
                                        <p:cTn id="17" dur="1000"/>
                                        <p:tgtEl>
                                          <p:spTgt spid="3789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0" y="152400"/>
            <a:ext cx="9144000" cy="1143000"/>
          </a:xfrm>
          <a:solidFill>
            <a:srgbClr val="000066"/>
          </a:solidFill>
          <a:ln>
            <a:solidFill>
              <a:srgbClr val="6699FF"/>
            </a:solidFill>
          </a:ln>
        </p:spPr>
        <p:txBody>
          <a:bodyPr/>
          <a:lstStyle/>
          <a:p>
            <a:pPr eaLnBrk="1" hangingPunct="1">
              <a:defRPr/>
            </a:pPr>
            <a:r>
              <a:rPr lang="en-US" altLang="en-US" sz="4000" b="1" i="1" u="sng" smtClean="0">
                <a:solidFill>
                  <a:schemeClr val="bg1"/>
                </a:solidFill>
                <a:effectLst>
                  <a:outerShdw blurRad="38100" dist="38100" dir="2700000" algn="tl">
                    <a:srgbClr val="000000"/>
                  </a:outerShdw>
                </a:effectLst>
              </a:rPr>
              <a:t>The Burden of Growing Spiritually</a:t>
            </a:r>
          </a:p>
        </p:txBody>
      </p:sp>
      <p:sp>
        <p:nvSpPr>
          <p:cNvPr id="39939" name="Rectangle 3"/>
          <p:cNvSpPr>
            <a:spLocks noGrp="1" noChangeArrowheads="1"/>
          </p:cNvSpPr>
          <p:nvPr>
            <p:ph type="body" idx="1"/>
          </p:nvPr>
        </p:nvSpPr>
        <p:spPr>
          <a:xfrm>
            <a:off x="0" y="1447800"/>
            <a:ext cx="9144000" cy="5410200"/>
          </a:xfrm>
          <a:solidFill>
            <a:srgbClr val="6699FF"/>
          </a:solidFill>
          <a:ln>
            <a:solidFill>
              <a:srgbClr val="000066"/>
            </a:solidFill>
          </a:ln>
        </p:spPr>
        <p:txBody>
          <a:bodyPr/>
          <a:lstStyle/>
          <a:p>
            <a:pPr marL="342900" lvl="1" indent="-342900" eaLnBrk="1" hangingPunct="1">
              <a:buFontTx/>
              <a:buChar char="•"/>
              <a:defRPr/>
            </a:pPr>
            <a:r>
              <a:rPr lang="en-US" altLang="en-US" b="1" dirty="0" smtClean="0">
                <a:solidFill>
                  <a:srgbClr val="000066"/>
                </a:solidFill>
                <a:effectLst>
                  <a:outerShdw blurRad="38100" dist="38100" dir="2700000" algn="tl">
                    <a:srgbClr val="000000"/>
                  </a:outerShdw>
                </a:effectLst>
              </a:rPr>
              <a:t>In all the endeavors of a young person this challenge is the summation of all the challenges--- </a:t>
            </a:r>
            <a:r>
              <a:rPr lang="en-US" altLang="en-US" b="1" dirty="0">
                <a:solidFill>
                  <a:schemeClr val="bg1"/>
                </a:solidFill>
                <a:effectLst>
                  <a:outerShdw blurRad="38100" dist="38100" dir="2700000" algn="tl">
                    <a:srgbClr val="000000"/>
                  </a:outerShdw>
                </a:effectLst>
              </a:rPr>
              <a:t>I Chronicles </a:t>
            </a:r>
            <a:r>
              <a:rPr lang="en-US" altLang="en-US" b="1" dirty="0" smtClean="0">
                <a:solidFill>
                  <a:schemeClr val="bg1"/>
                </a:solidFill>
                <a:effectLst>
                  <a:outerShdw blurRad="38100" dist="38100" dir="2700000" algn="tl">
                    <a:srgbClr val="000000"/>
                  </a:outerShdw>
                </a:effectLst>
              </a:rPr>
              <a:t>28:9;Matt. 6:33; Gal. 6:8</a:t>
            </a:r>
          </a:p>
          <a:p>
            <a:pPr eaLnBrk="1" hangingPunct="1">
              <a:defRPr/>
            </a:pPr>
            <a:r>
              <a:rPr lang="en-US" altLang="en-US" b="1" dirty="0" smtClean="0">
                <a:solidFill>
                  <a:srgbClr val="000066"/>
                </a:solidFill>
                <a:effectLst>
                  <a:outerShdw blurRad="38100" dist="38100" dir="2700000" algn="tl">
                    <a:srgbClr val="000000"/>
                  </a:outerShdw>
                </a:effectLst>
              </a:rPr>
              <a:t>The young should seek to grow into a mature Christian so heaven can be hoped for and obtained--- </a:t>
            </a:r>
            <a:r>
              <a:rPr lang="en-US" altLang="en-US" b="1" dirty="0" smtClean="0">
                <a:solidFill>
                  <a:schemeClr val="bg1"/>
                </a:solidFill>
                <a:effectLst>
                  <a:outerShdw blurRad="38100" dist="38100" dir="2700000" algn="tl">
                    <a:srgbClr val="000000"/>
                  </a:outerShdw>
                </a:effectLst>
              </a:rPr>
              <a:t>I Tim. 4:12; II Pet. 1:5-8</a:t>
            </a:r>
          </a:p>
          <a:p>
            <a:pPr lvl="1" eaLnBrk="1" hangingPunct="1">
              <a:defRPr/>
            </a:pPr>
            <a:r>
              <a:rPr lang="en-US" altLang="en-US" b="1" dirty="0" smtClean="0">
                <a:solidFill>
                  <a:srgbClr val="000066"/>
                </a:solidFill>
                <a:effectLst>
                  <a:outerShdw blurRad="38100" dist="38100" dir="2700000" algn="tl">
                    <a:srgbClr val="000000"/>
                  </a:outerShdw>
                </a:effectLst>
              </a:rPr>
              <a:t>One must sow to the Spirit to reap and obtain---</a:t>
            </a:r>
            <a:r>
              <a:rPr lang="en-US" altLang="en-US" b="1" dirty="0" smtClean="0">
                <a:solidFill>
                  <a:schemeClr val="bg1"/>
                </a:solidFill>
                <a:effectLst>
                  <a:outerShdw blurRad="38100" dist="38100" dir="2700000" algn="tl">
                    <a:srgbClr val="000000"/>
                  </a:outerShdw>
                </a:effectLst>
              </a:rPr>
              <a:t>Gal. 6:8</a:t>
            </a:r>
          </a:p>
          <a:p>
            <a:pPr lvl="1" eaLnBrk="1" hangingPunct="1">
              <a:defRPr/>
            </a:pPr>
            <a:r>
              <a:rPr lang="en-US" altLang="en-US" b="1" dirty="0" smtClean="0">
                <a:solidFill>
                  <a:srgbClr val="000066"/>
                </a:solidFill>
                <a:effectLst>
                  <a:outerShdw blurRad="38100" dist="38100" dir="2700000" algn="tl">
                    <a:srgbClr val="000000"/>
                  </a:outerShdw>
                </a:effectLst>
              </a:rPr>
              <a:t>This is what this life is about---  </a:t>
            </a:r>
            <a:r>
              <a:rPr lang="en-US" altLang="en-US" b="1" dirty="0" smtClean="0">
                <a:solidFill>
                  <a:schemeClr val="bg1"/>
                </a:solidFill>
                <a:effectLst>
                  <a:outerShdw blurRad="38100" dist="38100" dir="2700000" algn="tl">
                    <a:srgbClr val="000000"/>
                  </a:outerShdw>
                </a:effectLst>
              </a:rPr>
              <a:t>Eccl. 12:13-14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animEffect transition="in" filter="fade">
                                      <p:cBhvr>
                                        <p:cTn id="7" dur="1000"/>
                                        <p:tgtEl>
                                          <p:spTgt spid="3993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9939">
                                            <p:txEl>
                                              <p:pRg st="1" end="1"/>
                                            </p:txEl>
                                          </p:spTgt>
                                        </p:tgtEl>
                                        <p:attrNameLst>
                                          <p:attrName>style.visibility</p:attrName>
                                        </p:attrNameLst>
                                      </p:cBhvr>
                                      <p:to>
                                        <p:strVal val="visible"/>
                                      </p:to>
                                    </p:set>
                                    <p:animEffect transition="in" filter="fade">
                                      <p:cBhvr>
                                        <p:cTn id="12" dur="1000"/>
                                        <p:tgtEl>
                                          <p:spTgt spid="3993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39939">
                                            <p:txEl>
                                              <p:pRg st="2" end="2"/>
                                            </p:txEl>
                                          </p:spTgt>
                                        </p:tgtEl>
                                        <p:attrNameLst>
                                          <p:attrName>style.visibility</p:attrName>
                                        </p:attrNameLst>
                                      </p:cBhvr>
                                      <p:to>
                                        <p:strVal val="visible"/>
                                      </p:to>
                                    </p:set>
                                    <p:animEffect transition="in" filter="fade">
                                      <p:cBhvr>
                                        <p:cTn id="17" dur="1000"/>
                                        <p:tgtEl>
                                          <p:spTgt spid="3993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39939">
                                            <p:txEl>
                                              <p:pRg st="3" end="3"/>
                                            </p:txEl>
                                          </p:spTgt>
                                        </p:tgtEl>
                                        <p:attrNameLst>
                                          <p:attrName>style.visibility</p:attrName>
                                        </p:attrNameLst>
                                      </p:cBhvr>
                                      <p:to>
                                        <p:strVal val="visible"/>
                                      </p:to>
                                    </p:set>
                                    <p:animEffect transition="in" filter="fade">
                                      <p:cBhvr>
                                        <p:cTn id="22" dur="1000"/>
                                        <p:tgtEl>
                                          <p:spTgt spid="3993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0" y="0"/>
            <a:ext cx="9144000" cy="1143000"/>
          </a:xfrm>
          <a:solidFill>
            <a:srgbClr val="6699FF"/>
          </a:solidFill>
          <a:ln>
            <a:solidFill>
              <a:schemeClr val="bg2"/>
            </a:solidFill>
          </a:ln>
        </p:spPr>
        <p:txBody>
          <a:bodyPr/>
          <a:lstStyle/>
          <a:p>
            <a:pPr eaLnBrk="1" hangingPunct="1">
              <a:defRPr/>
            </a:pPr>
            <a:r>
              <a:rPr lang="en-US" altLang="en-US" b="1" i="1" smtClean="0">
                <a:solidFill>
                  <a:srgbClr val="000066"/>
                </a:solidFill>
                <a:effectLst>
                  <a:outerShdw blurRad="38100" dist="38100" dir="2700000" algn="tl">
                    <a:srgbClr val="000000"/>
                  </a:outerShdw>
                </a:effectLst>
                <a:latin typeface="Scotsdale" pitchFamily="2" charset="0"/>
              </a:rPr>
              <a:t>Keys To Proper Bearing</a:t>
            </a:r>
          </a:p>
        </p:txBody>
      </p:sp>
      <p:sp>
        <p:nvSpPr>
          <p:cNvPr id="24579" name="Rectangle 3"/>
          <p:cNvSpPr>
            <a:spLocks noGrp="1" noChangeArrowheads="1"/>
          </p:cNvSpPr>
          <p:nvPr>
            <p:ph type="body" idx="1"/>
          </p:nvPr>
        </p:nvSpPr>
        <p:spPr>
          <a:xfrm>
            <a:off x="0" y="1219200"/>
            <a:ext cx="9144000" cy="4343400"/>
          </a:xfrm>
          <a:solidFill>
            <a:srgbClr val="000066"/>
          </a:solidFill>
          <a:ln>
            <a:solidFill>
              <a:srgbClr val="6699FF"/>
            </a:solidFill>
          </a:ln>
        </p:spPr>
        <p:txBody>
          <a:bodyPr/>
          <a:lstStyle/>
          <a:p>
            <a:pPr eaLnBrk="1" hangingPunct="1">
              <a:defRPr/>
            </a:pPr>
            <a:r>
              <a:rPr lang="en-US" altLang="en-US" b="1" smtClean="0">
                <a:solidFill>
                  <a:schemeClr val="bg1"/>
                </a:solidFill>
                <a:effectLst>
                  <a:outerShdw blurRad="38100" dist="38100" dir="2700000" algn="tl">
                    <a:srgbClr val="000000"/>
                  </a:outerShdw>
                </a:effectLst>
              </a:rPr>
              <a:t>Choose the right friends --- </a:t>
            </a:r>
            <a:r>
              <a:rPr lang="en-US" altLang="en-US" b="1" smtClean="0">
                <a:solidFill>
                  <a:srgbClr val="6699FF"/>
                </a:solidFill>
                <a:effectLst>
                  <a:outerShdw blurRad="38100" dist="38100" dir="2700000" algn="tl">
                    <a:srgbClr val="000000"/>
                  </a:outerShdw>
                </a:effectLst>
              </a:rPr>
              <a:t>I Cor. 15:33</a:t>
            </a:r>
          </a:p>
          <a:p>
            <a:pPr eaLnBrk="1" hangingPunct="1">
              <a:defRPr/>
            </a:pPr>
            <a:r>
              <a:rPr lang="en-US" altLang="en-US" b="1" smtClean="0">
                <a:solidFill>
                  <a:schemeClr val="bg1"/>
                </a:solidFill>
                <a:effectLst>
                  <a:outerShdw blurRad="38100" dist="38100" dir="2700000" algn="tl">
                    <a:srgbClr val="000000"/>
                  </a:outerShdw>
                </a:effectLst>
              </a:rPr>
              <a:t>Do not fall to peer pressure --- </a:t>
            </a:r>
            <a:r>
              <a:rPr lang="en-US" altLang="en-US" b="1" smtClean="0">
                <a:solidFill>
                  <a:srgbClr val="6699FF"/>
                </a:solidFill>
                <a:effectLst>
                  <a:outerShdw blurRad="38100" dist="38100" dir="2700000" algn="tl">
                    <a:srgbClr val="000000"/>
                  </a:outerShdw>
                </a:effectLst>
              </a:rPr>
              <a:t>I Tim. 5:22</a:t>
            </a:r>
          </a:p>
          <a:p>
            <a:pPr eaLnBrk="1" hangingPunct="1">
              <a:defRPr/>
            </a:pPr>
            <a:r>
              <a:rPr lang="en-US" altLang="en-US" b="1" smtClean="0">
                <a:solidFill>
                  <a:schemeClr val="bg1"/>
                </a:solidFill>
                <a:effectLst>
                  <a:outerShdw blurRad="38100" dist="38100" dir="2700000" algn="tl">
                    <a:srgbClr val="000000"/>
                  </a:outerShdw>
                </a:effectLst>
              </a:rPr>
              <a:t>Know when to flee --- </a:t>
            </a:r>
            <a:r>
              <a:rPr lang="en-US" altLang="en-US" b="1" smtClean="0">
                <a:solidFill>
                  <a:srgbClr val="6699FF"/>
                </a:solidFill>
                <a:effectLst>
                  <a:outerShdw blurRad="38100" dist="38100" dir="2700000" algn="tl">
                    <a:srgbClr val="000000"/>
                  </a:outerShdw>
                </a:effectLst>
              </a:rPr>
              <a:t>I Tim. 6:3-11a</a:t>
            </a:r>
          </a:p>
          <a:p>
            <a:pPr eaLnBrk="1" hangingPunct="1">
              <a:defRPr/>
            </a:pPr>
            <a:r>
              <a:rPr lang="en-US" altLang="en-US" b="1" smtClean="0">
                <a:solidFill>
                  <a:schemeClr val="bg1"/>
                </a:solidFill>
                <a:effectLst>
                  <a:outerShdw blurRad="38100" dist="38100" dir="2700000" algn="tl">
                    <a:srgbClr val="000000"/>
                  </a:outerShdw>
                </a:effectLst>
              </a:rPr>
              <a:t>Know what to pursue --- </a:t>
            </a:r>
            <a:r>
              <a:rPr lang="en-US" altLang="en-US" b="1" smtClean="0">
                <a:solidFill>
                  <a:srgbClr val="6699FF"/>
                </a:solidFill>
                <a:effectLst>
                  <a:outerShdw blurRad="38100" dist="38100" dir="2700000" algn="tl">
                    <a:srgbClr val="000000"/>
                  </a:outerShdw>
                </a:effectLst>
              </a:rPr>
              <a:t>I Tim. 6:11b-16</a:t>
            </a:r>
          </a:p>
          <a:p>
            <a:pPr eaLnBrk="1" hangingPunct="1">
              <a:defRPr/>
            </a:pPr>
            <a:r>
              <a:rPr lang="en-US" altLang="en-US" b="1" smtClean="0">
                <a:solidFill>
                  <a:schemeClr val="bg1"/>
                </a:solidFill>
                <a:effectLst>
                  <a:outerShdw blurRad="38100" dist="38100" dir="2700000" algn="tl">
                    <a:srgbClr val="000000"/>
                  </a:outerShdw>
                </a:effectLst>
              </a:rPr>
              <a:t>Be committed to Him that is committed to you --- </a:t>
            </a:r>
            <a:r>
              <a:rPr lang="en-US" altLang="en-US" b="1" smtClean="0">
                <a:solidFill>
                  <a:srgbClr val="6699FF"/>
                </a:solidFill>
                <a:effectLst>
                  <a:outerShdw blurRad="38100" dist="38100" dir="2700000" algn="tl">
                    <a:srgbClr val="000000"/>
                  </a:outerShdw>
                </a:effectLst>
              </a:rPr>
              <a:t>II Tim. 1:12</a:t>
            </a:r>
          </a:p>
          <a:p>
            <a:pPr eaLnBrk="1" hangingPunct="1">
              <a:defRPr/>
            </a:pPr>
            <a:endParaRPr lang="en-US" altLang="en-US" b="1" smtClean="0">
              <a:solidFill>
                <a:srgbClr val="6699FF"/>
              </a:solidFill>
              <a:effectLst>
                <a:outerShdw blurRad="38100" dist="38100" dir="2700000" algn="tl">
                  <a:srgbClr val="000000"/>
                </a:outerShdw>
              </a:effectLst>
            </a:endParaRPr>
          </a:p>
        </p:txBody>
      </p:sp>
      <p:sp>
        <p:nvSpPr>
          <p:cNvPr id="24580" name="Rectangle 4"/>
          <p:cNvSpPr>
            <a:spLocks noChangeArrowheads="1"/>
          </p:cNvSpPr>
          <p:nvPr/>
        </p:nvSpPr>
        <p:spPr bwMode="auto">
          <a:xfrm>
            <a:off x="0" y="5715000"/>
            <a:ext cx="9144000" cy="1143000"/>
          </a:xfrm>
          <a:prstGeom prst="rect">
            <a:avLst/>
          </a:prstGeom>
          <a:solidFill>
            <a:srgbClr val="6699FF"/>
          </a:solidFill>
          <a:ln w="9525">
            <a:solidFill>
              <a:schemeClr val="bg2"/>
            </a:solidFill>
            <a:miter lim="800000"/>
            <a:headEnd/>
            <a:tailEnd/>
          </a:ln>
          <a:effectLst/>
          <a:extLst/>
        </p:spPr>
        <p:txBody>
          <a:bodyPr wrap="none" anchor="ctr"/>
          <a:lstStyle/>
          <a:p>
            <a:pPr algn="ctr" eaLnBrk="1" hangingPunct="1">
              <a:defRPr/>
            </a:pPr>
            <a:r>
              <a:rPr lang="en-US" altLang="en-US" sz="4400" b="1" i="1">
                <a:solidFill>
                  <a:srgbClr val="000066"/>
                </a:solidFill>
                <a:effectLst>
                  <a:outerShdw blurRad="38100" dist="38100" dir="2700000" algn="tl">
                    <a:srgbClr val="000000"/>
                  </a:outerShdw>
                </a:effectLst>
                <a:latin typeface="Scotsdale" pitchFamily="2" charset="0"/>
              </a:rPr>
              <a:t>Bearing The Burden Of Youth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Effect transition="in" filter="fade">
                                      <p:cBhvr>
                                        <p:cTn id="7" dur="500"/>
                                        <p:tgtEl>
                                          <p:spTgt spid="2457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4579">
                                            <p:txEl>
                                              <p:pRg st="1" end="1"/>
                                            </p:txEl>
                                          </p:spTgt>
                                        </p:tgtEl>
                                        <p:attrNameLst>
                                          <p:attrName>style.visibility</p:attrName>
                                        </p:attrNameLst>
                                      </p:cBhvr>
                                      <p:to>
                                        <p:strVal val="visible"/>
                                      </p:to>
                                    </p:set>
                                    <p:animEffect transition="in" filter="fade">
                                      <p:cBhvr>
                                        <p:cTn id="12" dur="500"/>
                                        <p:tgtEl>
                                          <p:spTgt spid="2457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4579">
                                            <p:txEl>
                                              <p:pRg st="2" end="2"/>
                                            </p:txEl>
                                          </p:spTgt>
                                        </p:tgtEl>
                                        <p:attrNameLst>
                                          <p:attrName>style.visibility</p:attrName>
                                        </p:attrNameLst>
                                      </p:cBhvr>
                                      <p:to>
                                        <p:strVal val="visible"/>
                                      </p:to>
                                    </p:set>
                                    <p:animEffect transition="in" filter="fade">
                                      <p:cBhvr>
                                        <p:cTn id="17" dur="500"/>
                                        <p:tgtEl>
                                          <p:spTgt spid="2457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4579">
                                            <p:txEl>
                                              <p:pRg st="3" end="3"/>
                                            </p:txEl>
                                          </p:spTgt>
                                        </p:tgtEl>
                                        <p:attrNameLst>
                                          <p:attrName>style.visibility</p:attrName>
                                        </p:attrNameLst>
                                      </p:cBhvr>
                                      <p:to>
                                        <p:strVal val="visible"/>
                                      </p:to>
                                    </p:set>
                                    <p:animEffect transition="in" filter="fade">
                                      <p:cBhvr>
                                        <p:cTn id="22" dur="500"/>
                                        <p:tgtEl>
                                          <p:spTgt spid="2457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4579">
                                            <p:txEl>
                                              <p:pRg st="4" end="4"/>
                                            </p:txEl>
                                          </p:spTgt>
                                        </p:tgtEl>
                                        <p:attrNameLst>
                                          <p:attrName>style.visibility</p:attrName>
                                        </p:attrNameLst>
                                      </p:cBhvr>
                                      <p:to>
                                        <p:strVal val="visible"/>
                                      </p:to>
                                    </p:set>
                                    <p:animEffect transition="in" filter="fade">
                                      <p:cBhvr>
                                        <p:cTn id="27" dur="500"/>
                                        <p:tgtEl>
                                          <p:spTgt spid="2457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0" y="0"/>
            <a:ext cx="9144000" cy="1143000"/>
          </a:xfrm>
          <a:solidFill>
            <a:srgbClr val="6699FF"/>
          </a:solidFill>
          <a:ln>
            <a:solidFill>
              <a:schemeClr val="bg2"/>
            </a:solidFill>
          </a:ln>
        </p:spPr>
        <p:txBody>
          <a:bodyPr/>
          <a:lstStyle/>
          <a:p>
            <a:pPr eaLnBrk="1" hangingPunct="1">
              <a:defRPr/>
            </a:pPr>
            <a:r>
              <a:rPr lang="en-US" altLang="en-US" b="1" i="1" smtClean="0">
                <a:solidFill>
                  <a:srgbClr val="000066"/>
                </a:solidFill>
                <a:effectLst>
                  <a:outerShdw blurRad="38100" dist="38100" dir="2700000" algn="tl">
                    <a:srgbClr val="000000"/>
                  </a:outerShdw>
                </a:effectLst>
                <a:latin typeface="Scotsdale" pitchFamily="2" charset="0"/>
              </a:rPr>
              <a:t>Keys To Proper Bearing</a:t>
            </a:r>
          </a:p>
        </p:txBody>
      </p:sp>
      <p:sp>
        <p:nvSpPr>
          <p:cNvPr id="25603" name="Rectangle 3"/>
          <p:cNvSpPr>
            <a:spLocks noGrp="1" noChangeArrowheads="1"/>
          </p:cNvSpPr>
          <p:nvPr>
            <p:ph type="body" idx="1"/>
          </p:nvPr>
        </p:nvSpPr>
        <p:spPr>
          <a:xfrm>
            <a:off x="0" y="1219200"/>
            <a:ext cx="9144000" cy="4343400"/>
          </a:xfrm>
          <a:solidFill>
            <a:srgbClr val="000066"/>
          </a:solidFill>
          <a:ln>
            <a:solidFill>
              <a:srgbClr val="6699FF"/>
            </a:solidFill>
          </a:ln>
        </p:spPr>
        <p:txBody>
          <a:bodyPr/>
          <a:lstStyle/>
          <a:p>
            <a:pPr eaLnBrk="1" hangingPunct="1">
              <a:defRPr/>
            </a:pPr>
            <a:r>
              <a:rPr lang="en-US" altLang="en-US" b="1" smtClean="0">
                <a:solidFill>
                  <a:schemeClr val="bg1"/>
                </a:solidFill>
                <a:effectLst>
                  <a:outerShdw blurRad="38100" dist="38100" dir="2700000" algn="tl">
                    <a:srgbClr val="000000"/>
                  </a:outerShdw>
                </a:effectLst>
              </a:rPr>
              <a:t>Be obedient to the Lord --- </a:t>
            </a:r>
            <a:r>
              <a:rPr lang="en-US" altLang="en-US" b="1" smtClean="0">
                <a:solidFill>
                  <a:srgbClr val="6699FF"/>
                </a:solidFill>
                <a:effectLst>
                  <a:outerShdw blurRad="38100" dist="38100" dir="2700000" algn="tl">
                    <a:srgbClr val="000000"/>
                  </a:outerShdw>
                </a:effectLst>
              </a:rPr>
              <a:t>Luke 6:46-49</a:t>
            </a:r>
          </a:p>
          <a:p>
            <a:pPr eaLnBrk="1" hangingPunct="1">
              <a:defRPr/>
            </a:pPr>
            <a:r>
              <a:rPr lang="en-US" altLang="en-US" b="1" smtClean="0">
                <a:solidFill>
                  <a:schemeClr val="bg1"/>
                </a:solidFill>
                <a:effectLst>
                  <a:outerShdw blurRad="38100" dist="38100" dir="2700000" algn="tl">
                    <a:srgbClr val="000000"/>
                  </a:outerShdw>
                </a:effectLst>
              </a:rPr>
              <a:t>Grow in His way --- </a:t>
            </a:r>
            <a:r>
              <a:rPr lang="en-US" altLang="en-US" b="1" smtClean="0">
                <a:solidFill>
                  <a:srgbClr val="6699FF"/>
                </a:solidFill>
                <a:effectLst>
                  <a:outerShdw blurRad="38100" dist="38100" dir="2700000" algn="tl">
                    <a:srgbClr val="000000"/>
                  </a:outerShdw>
                </a:effectLst>
              </a:rPr>
              <a:t>II Peter 1:5-9</a:t>
            </a:r>
          </a:p>
          <a:p>
            <a:pPr eaLnBrk="1" hangingPunct="1">
              <a:defRPr/>
            </a:pPr>
            <a:r>
              <a:rPr lang="en-US" altLang="en-US" b="1" smtClean="0">
                <a:solidFill>
                  <a:schemeClr val="bg1"/>
                </a:solidFill>
                <a:effectLst>
                  <a:outerShdw blurRad="38100" dist="38100" dir="2700000" algn="tl">
                    <a:srgbClr val="000000"/>
                  </a:outerShdw>
                </a:effectLst>
              </a:rPr>
              <a:t>Meditate on good things --- </a:t>
            </a:r>
            <a:r>
              <a:rPr lang="en-US" altLang="en-US" b="1" smtClean="0">
                <a:solidFill>
                  <a:srgbClr val="6699FF"/>
                </a:solidFill>
                <a:effectLst>
                  <a:outerShdw blurRad="38100" dist="38100" dir="2700000" algn="tl">
                    <a:srgbClr val="000000"/>
                  </a:outerShdw>
                </a:effectLst>
              </a:rPr>
              <a:t>Phil. 4:8</a:t>
            </a:r>
          </a:p>
          <a:p>
            <a:pPr eaLnBrk="1" hangingPunct="1">
              <a:defRPr/>
            </a:pPr>
            <a:r>
              <a:rPr lang="en-US" altLang="en-US" b="1" smtClean="0">
                <a:solidFill>
                  <a:schemeClr val="bg1"/>
                </a:solidFill>
                <a:effectLst>
                  <a:outerShdw blurRad="38100" dist="38100" dir="2700000" algn="tl">
                    <a:srgbClr val="000000"/>
                  </a:outerShdw>
                </a:effectLst>
              </a:rPr>
              <a:t>Bring forth fruit of the Spirit --- </a:t>
            </a:r>
            <a:r>
              <a:rPr lang="en-US" altLang="en-US" b="1" smtClean="0">
                <a:solidFill>
                  <a:srgbClr val="6699FF"/>
                </a:solidFill>
                <a:effectLst>
                  <a:outerShdw blurRad="38100" dist="38100" dir="2700000" algn="tl">
                    <a:srgbClr val="000000"/>
                  </a:outerShdw>
                </a:effectLst>
              </a:rPr>
              <a:t>Gal. 5:22-26</a:t>
            </a:r>
          </a:p>
          <a:p>
            <a:pPr eaLnBrk="1" hangingPunct="1">
              <a:defRPr/>
            </a:pPr>
            <a:r>
              <a:rPr lang="en-US" altLang="en-US" b="1" smtClean="0">
                <a:solidFill>
                  <a:schemeClr val="bg1"/>
                </a:solidFill>
                <a:effectLst>
                  <a:outerShdw blurRad="38100" dist="38100" dir="2700000" algn="tl">
                    <a:srgbClr val="000000"/>
                  </a:outerShdw>
                </a:effectLst>
              </a:rPr>
              <a:t>Shy away from the works of the flesh ---        </a:t>
            </a:r>
            <a:r>
              <a:rPr lang="en-US" altLang="en-US" b="1" smtClean="0">
                <a:solidFill>
                  <a:srgbClr val="6699FF"/>
                </a:solidFill>
                <a:effectLst>
                  <a:outerShdw blurRad="38100" dist="38100" dir="2700000" algn="tl">
                    <a:srgbClr val="000000"/>
                  </a:outerShdw>
                </a:effectLst>
              </a:rPr>
              <a:t>Gal. 5:19-21</a:t>
            </a:r>
          </a:p>
          <a:p>
            <a:pPr eaLnBrk="1" hangingPunct="1">
              <a:defRPr/>
            </a:pPr>
            <a:r>
              <a:rPr lang="en-US" altLang="en-US" b="1" smtClean="0">
                <a:solidFill>
                  <a:schemeClr val="bg1"/>
                </a:solidFill>
                <a:effectLst>
                  <a:outerShdw blurRad="38100" dist="38100" dir="2700000" algn="tl">
                    <a:srgbClr val="000000"/>
                  </a:outerShdw>
                </a:effectLst>
              </a:rPr>
              <a:t>Make good choices --- </a:t>
            </a:r>
            <a:r>
              <a:rPr lang="en-US" altLang="en-US" b="1" smtClean="0">
                <a:solidFill>
                  <a:srgbClr val="6699FF"/>
                </a:solidFill>
                <a:effectLst>
                  <a:outerShdw blurRad="38100" dist="38100" dir="2700000" algn="tl">
                    <a:srgbClr val="000000"/>
                  </a:outerShdw>
                </a:effectLst>
              </a:rPr>
              <a:t>James 4:17</a:t>
            </a:r>
          </a:p>
          <a:p>
            <a:pPr eaLnBrk="1" hangingPunct="1">
              <a:defRPr/>
            </a:pPr>
            <a:endParaRPr lang="en-US" altLang="en-US" b="1" smtClean="0">
              <a:solidFill>
                <a:schemeClr val="bg1"/>
              </a:solidFill>
              <a:effectLst>
                <a:outerShdw blurRad="38100" dist="38100" dir="2700000" algn="tl">
                  <a:srgbClr val="000000"/>
                </a:outerShdw>
              </a:effectLst>
            </a:endParaRPr>
          </a:p>
        </p:txBody>
      </p:sp>
      <p:sp>
        <p:nvSpPr>
          <p:cNvPr id="25604" name="Rectangle 4"/>
          <p:cNvSpPr>
            <a:spLocks noChangeArrowheads="1"/>
          </p:cNvSpPr>
          <p:nvPr/>
        </p:nvSpPr>
        <p:spPr bwMode="auto">
          <a:xfrm>
            <a:off x="0" y="5715000"/>
            <a:ext cx="9144000" cy="1143000"/>
          </a:xfrm>
          <a:prstGeom prst="rect">
            <a:avLst/>
          </a:prstGeom>
          <a:solidFill>
            <a:srgbClr val="6699FF"/>
          </a:solidFill>
          <a:ln w="9525">
            <a:solidFill>
              <a:schemeClr val="bg2"/>
            </a:solidFill>
            <a:miter lim="800000"/>
            <a:headEnd/>
            <a:tailEnd/>
          </a:ln>
          <a:effectLst/>
          <a:extLst/>
        </p:spPr>
        <p:txBody>
          <a:bodyPr wrap="none" anchor="ctr"/>
          <a:lstStyle/>
          <a:p>
            <a:pPr algn="ctr" eaLnBrk="1" hangingPunct="1">
              <a:defRPr/>
            </a:pPr>
            <a:r>
              <a:rPr lang="en-US" altLang="en-US" sz="4400" b="1" i="1">
                <a:solidFill>
                  <a:srgbClr val="000066"/>
                </a:solidFill>
                <a:effectLst>
                  <a:outerShdw blurRad="38100" dist="38100" dir="2700000" algn="tl">
                    <a:srgbClr val="000000"/>
                  </a:outerShdw>
                </a:effectLst>
                <a:latin typeface="Scotsdale" pitchFamily="2" charset="0"/>
              </a:rPr>
              <a:t>Bearing The Burden Of Youth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Effect transition="in" filter="fade">
                                      <p:cBhvr>
                                        <p:cTn id="7" dur="500"/>
                                        <p:tgtEl>
                                          <p:spTgt spid="2560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5603">
                                            <p:txEl>
                                              <p:pRg st="1" end="1"/>
                                            </p:txEl>
                                          </p:spTgt>
                                        </p:tgtEl>
                                        <p:attrNameLst>
                                          <p:attrName>style.visibility</p:attrName>
                                        </p:attrNameLst>
                                      </p:cBhvr>
                                      <p:to>
                                        <p:strVal val="visible"/>
                                      </p:to>
                                    </p:set>
                                    <p:animEffect transition="in" filter="fade">
                                      <p:cBhvr>
                                        <p:cTn id="12" dur="500"/>
                                        <p:tgtEl>
                                          <p:spTgt spid="2560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5603">
                                            <p:txEl>
                                              <p:pRg st="2" end="2"/>
                                            </p:txEl>
                                          </p:spTgt>
                                        </p:tgtEl>
                                        <p:attrNameLst>
                                          <p:attrName>style.visibility</p:attrName>
                                        </p:attrNameLst>
                                      </p:cBhvr>
                                      <p:to>
                                        <p:strVal val="visible"/>
                                      </p:to>
                                    </p:set>
                                    <p:animEffect transition="in" filter="fade">
                                      <p:cBhvr>
                                        <p:cTn id="17" dur="500"/>
                                        <p:tgtEl>
                                          <p:spTgt spid="2560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5603">
                                            <p:txEl>
                                              <p:pRg st="3" end="3"/>
                                            </p:txEl>
                                          </p:spTgt>
                                        </p:tgtEl>
                                        <p:attrNameLst>
                                          <p:attrName>style.visibility</p:attrName>
                                        </p:attrNameLst>
                                      </p:cBhvr>
                                      <p:to>
                                        <p:strVal val="visible"/>
                                      </p:to>
                                    </p:set>
                                    <p:animEffect transition="in" filter="fade">
                                      <p:cBhvr>
                                        <p:cTn id="22" dur="500"/>
                                        <p:tgtEl>
                                          <p:spTgt spid="2560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5603">
                                            <p:txEl>
                                              <p:pRg st="4" end="4"/>
                                            </p:txEl>
                                          </p:spTgt>
                                        </p:tgtEl>
                                        <p:attrNameLst>
                                          <p:attrName>style.visibility</p:attrName>
                                        </p:attrNameLst>
                                      </p:cBhvr>
                                      <p:to>
                                        <p:strVal val="visible"/>
                                      </p:to>
                                    </p:set>
                                    <p:animEffect transition="in" filter="fade">
                                      <p:cBhvr>
                                        <p:cTn id="27" dur="500"/>
                                        <p:tgtEl>
                                          <p:spTgt spid="2560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5603">
                                            <p:txEl>
                                              <p:pRg st="5" end="5"/>
                                            </p:txEl>
                                          </p:spTgt>
                                        </p:tgtEl>
                                        <p:attrNameLst>
                                          <p:attrName>style.visibility</p:attrName>
                                        </p:attrNameLst>
                                      </p:cBhvr>
                                      <p:to>
                                        <p:strVal val="visible"/>
                                      </p:to>
                                    </p:set>
                                    <p:animEffect transition="in" filter="fade">
                                      <p:cBhvr>
                                        <p:cTn id="32" dur="500"/>
                                        <p:tgtEl>
                                          <p:spTgt spid="2560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pic>
        <p:nvPicPr>
          <p:cNvPr id="3074" name="Picture 4" descr="MCj03704040000[1]"/>
          <p:cNvPicPr>
            <a:picLocks noGrp="1" noChangeAspect="1" noChangeArrowheads="1"/>
          </p:cNvPicPr>
          <p:nvPr>
            <p:ph idx="1"/>
          </p:nvPr>
        </p:nvPicPr>
        <p:blipFill>
          <a:blip r:embed="rId3" cstate="print"/>
          <a:srcRect/>
          <a:stretch>
            <a:fillRect/>
          </a:stretch>
        </p:blipFill>
        <p:spPr>
          <a:xfrm>
            <a:off x="2057400" y="1981200"/>
            <a:ext cx="4648200" cy="3200400"/>
          </a:xfrm>
          <a:solidFill>
            <a:srgbClr val="000066"/>
          </a:solidFill>
          <a:ln>
            <a:solidFill>
              <a:srgbClr val="6699FF"/>
            </a:solidFill>
          </a:ln>
        </p:spPr>
      </p:pic>
      <p:sp>
        <p:nvSpPr>
          <p:cNvPr id="3075" name="Rectangle 9"/>
          <p:cNvSpPr>
            <a:spLocks noChangeArrowheads="1"/>
          </p:cNvSpPr>
          <p:nvPr/>
        </p:nvSpPr>
        <p:spPr bwMode="auto">
          <a:xfrm>
            <a:off x="0" y="5791200"/>
            <a:ext cx="9144000" cy="1066800"/>
          </a:xfrm>
          <a:prstGeom prst="rect">
            <a:avLst/>
          </a:prstGeom>
          <a:solidFill>
            <a:srgbClr val="6699FF"/>
          </a:solidFill>
          <a:ln w="9525">
            <a:solidFill>
              <a:srgbClr val="6699FF"/>
            </a:solidFill>
            <a:miter lim="800000"/>
            <a:headEnd/>
            <a:tailEnd/>
          </a:ln>
        </p:spPr>
        <p:txBody>
          <a:bodyPr wrap="none" anchor="ctr"/>
          <a:lstStyle/>
          <a:p>
            <a:pPr eaLnBrk="1" hangingPunct="1"/>
            <a:endParaRPr lang="en-US" altLang="en-US"/>
          </a:p>
        </p:txBody>
      </p:sp>
      <p:sp>
        <p:nvSpPr>
          <p:cNvPr id="3076" name="WordArt 10"/>
          <p:cNvSpPr>
            <a:spLocks noChangeArrowheads="1" noChangeShapeType="1" noTextEdit="1"/>
          </p:cNvSpPr>
          <p:nvPr/>
        </p:nvSpPr>
        <p:spPr bwMode="auto">
          <a:xfrm>
            <a:off x="609600" y="5943600"/>
            <a:ext cx="8077200" cy="685800"/>
          </a:xfrm>
          <a:prstGeom prst="rect">
            <a:avLst/>
          </a:prstGeom>
        </p:spPr>
        <p:txBody>
          <a:bodyPr wrap="none" fromWordArt="1">
            <a:prstTxWarp prst="textPlain">
              <a:avLst>
                <a:gd name="adj" fmla="val 50000"/>
              </a:avLst>
            </a:prstTxWarp>
          </a:bodyPr>
          <a:lstStyle/>
          <a:p>
            <a:pPr algn="ctr"/>
            <a:r>
              <a:rPr lang="en-US" sz="3600" b="1" kern="10">
                <a:ln w="44450">
                  <a:solidFill>
                    <a:srgbClr val="000066"/>
                  </a:solidFill>
                  <a:round/>
                  <a:headEnd/>
                  <a:tailEnd/>
                </a:ln>
                <a:solidFill>
                  <a:srgbClr val="000066"/>
                </a:solidFill>
                <a:latin typeface="Arena Outline"/>
              </a:rPr>
              <a:t>The Burden Of Youth</a:t>
            </a:r>
          </a:p>
        </p:txBody>
      </p:sp>
      <p:sp>
        <p:nvSpPr>
          <p:cNvPr id="3077" name="Rectangle 11"/>
          <p:cNvSpPr>
            <a:spLocks noChangeArrowheads="1"/>
          </p:cNvSpPr>
          <p:nvPr/>
        </p:nvSpPr>
        <p:spPr bwMode="auto">
          <a:xfrm>
            <a:off x="0" y="0"/>
            <a:ext cx="9144000" cy="1219200"/>
          </a:xfrm>
          <a:prstGeom prst="rect">
            <a:avLst/>
          </a:prstGeom>
          <a:solidFill>
            <a:srgbClr val="6699FF"/>
          </a:solidFill>
          <a:ln w="9525">
            <a:solidFill>
              <a:srgbClr val="6699FF"/>
            </a:solidFill>
            <a:miter lim="800000"/>
            <a:headEnd/>
            <a:tailEnd/>
          </a:ln>
        </p:spPr>
        <p:txBody>
          <a:bodyPr wrap="none" anchor="ctr"/>
          <a:lstStyle/>
          <a:p>
            <a:pPr eaLnBrk="1" hangingPunct="1"/>
            <a:endParaRPr lang="en-US" altLang="en-US"/>
          </a:p>
        </p:txBody>
      </p:sp>
      <p:sp>
        <p:nvSpPr>
          <p:cNvPr id="3078" name="WordArt 12"/>
          <p:cNvSpPr>
            <a:spLocks noChangeArrowheads="1" noChangeShapeType="1"/>
          </p:cNvSpPr>
          <p:nvPr/>
        </p:nvSpPr>
        <p:spPr bwMode="auto">
          <a:xfrm>
            <a:off x="228600" y="228600"/>
            <a:ext cx="8686800" cy="914400"/>
          </a:xfrm>
          <a:prstGeom prst="rect">
            <a:avLst/>
          </a:prstGeom>
        </p:spPr>
        <p:txBody>
          <a:bodyPr wrap="none" fromWordArt="1">
            <a:prstTxWarp prst="textPlain">
              <a:avLst>
                <a:gd name="adj" fmla="val 50000"/>
              </a:avLst>
            </a:prstTxWarp>
          </a:bodyPr>
          <a:lstStyle/>
          <a:p>
            <a:pPr algn="ctr"/>
            <a:r>
              <a:rPr lang="en-US" sz="3600" b="1" kern="10">
                <a:ln w="38100">
                  <a:solidFill>
                    <a:srgbClr val="000066"/>
                  </a:solidFill>
                  <a:round/>
                  <a:headEnd/>
                  <a:tailEnd/>
                </a:ln>
                <a:solidFill>
                  <a:srgbClr val="6699FF"/>
                </a:solidFill>
                <a:latin typeface="Arena Outline"/>
              </a:rPr>
              <a:t>Bearing The Burdens Of Life</a:t>
            </a:r>
          </a:p>
        </p:txBody>
      </p:sp>
      <p:sp>
        <p:nvSpPr>
          <p:cNvPr id="2" name="Rectangle 1"/>
          <p:cNvSpPr/>
          <p:nvPr/>
        </p:nvSpPr>
        <p:spPr>
          <a:xfrm>
            <a:off x="1219200" y="1219200"/>
            <a:ext cx="6138176" cy="646331"/>
          </a:xfrm>
          <a:prstGeom prst="rect">
            <a:avLst/>
          </a:prstGeom>
          <a:noFill/>
        </p:spPr>
        <p:txBody>
          <a:bodyPr wrap="square" lIns="91440" tIns="45720" rIns="91440" bIns="45720">
            <a:spAutoFit/>
          </a:bodyPr>
          <a:lstStyle/>
          <a:p>
            <a:pPr algn="ctr"/>
            <a:r>
              <a:rPr lang="en-US" sz="3600" b="1" u="sng" cap="none" spc="0" dirty="0" smtClean="0">
                <a:ln w="22225">
                  <a:solidFill>
                    <a:schemeClr val="accent2"/>
                  </a:solidFill>
                  <a:prstDash val="solid"/>
                </a:ln>
                <a:solidFill>
                  <a:schemeClr val="accent2">
                    <a:lumMod val="40000"/>
                    <a:lumOff val="60000"/>
                  </a:schemeClr>
                </a:solidFill>
                <a:effectLst/>
              </a:rPr>
              <a:t> Eccl. 12:1; 13-14</a:t>
            </a:r>
            <a:endParaRPr lang="en-US" sz="3600" b="1" u="sng" cap="none" spc="0" dirty="0">
              <a:ln w="22225">
                <a:solidFill>
                  <a:schemeClr val="accent2"/>
                </a:solidFill>
                <a:prstDash val="solid"/>
              </a:ln>
              <a:solidFill>
                <a:schemeClr val="accent2">
                  <a:lumMod val="40000"/>
                  <a:lumOff val="60000"/>
                </a:schemeClr>
              </a:solidFill>
              <a:effectLst/>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85800" y="301625"/>
            <a:ext cx="7772400" cy="6099175"/>
          </a:xfrm>
          <a:solidFill>
            <a:srgbClr val="6699FF"/>
          </a:solidFill>
          <a:ln>
            <a:solidFill>
              <a:srgbClr val="000066"/>
            </a:solidFill>
          </a:ln>
        </p:spPr>
        <p:txBody>
          <a:bodyPr/>
          <a:lstStyle/>
          <a:p>
            <a:pPr eaLnBrk="1" hangingPunct="1"/>
            <a:r>
              <a:rPr lang="en-US" altLang="en-US" smtClean="0"/>
              <a:t>            </a:t>
            </a:r>
            <a:r>
              <a:rPr lang="en-US" altLang="en-US" b="1" smtClean="0">
                <a:solidFill>
                  <a:srgbClr val="000066"/>
                </a:solidFill>
              </a:rPr>
              <a:t>BILITY</a:t>
            </a:r>
            <a:br>
              <a:rPr lang="en-US" altLang="en-US" b="1" smtClean="0">
                <a:solidFill>
                  <a:srgbClr val="000066"/>
                </a:solidFill>
              </a:rPr>
            </a:br>
            <a:r>
              <a:rPr lang="en-US" altLang="en-US" b="1" smtClean="0">
                <a:solidFill>
                  <a:srgbClr val="000066"/>
                </a:solidFill>
              </a:rPr>
              <a:t>            O</a:t>
            </a:r>
            <a:br>
              <a:rPr lang="en-US" altLang="en-US" b="1" smtClean="0">
                <a:solidFill>
                  <a:srgbClr val="000066"/>
                </a:solidFill>
              </a:rPr>
            </a:br>
            <a:r>
              <a:rPr lang="en-US" altLang="en-US" b="1" smtClean="0">
                <a:solidFill>
                  <a:srgbClr val="000066"/>
                </a:solidFill>
              </a:rPr>
              <a:t>            HINK</a:t>
            </a:r>
            <a:br>
              <a:rPr lang="en-US" altLang="en-US" b="1" smtClean="0">
                <a:solidFill>
                  <a:srgbClr val="000066"/>
                </a:solidFill>
              </a:rPr>
            </a:br>
            <a:r>
              <a:rPr lang="en-US" altLang="en-US" b="1" smtClean="0">
                <a:solidFill>
                  <a:srgbClr val="000066"/>
                </a:solidFill>
              </a:rPr>
              <a:t>            N</a:t>
            </a:r>
            <a:br>
              <a:rPr lang="en-US" altLang="en-US" b="1" smtClean="0">
                <a:solidFill>
                  <a:srgbClr val="000066"/>
                </a:solidFill>
              </a:rPr>
            </a:br>
            <a:r>
              <a:rPr lang="en-US" altLang="en-US" b="1" smtClean="0">
                <a:solidFill>
                  <a:srgbClr val="000066"/>
                </a:solidFill>
              </a:rPr>
              <a:t>            ERMS</a:t>
            </a:r>
            <a:br>
              <a:rPr lang="en-US" altLang="en-US" b="1" smtClean="0">
                <a:solidFill>
                  <a:srgbClr val="000066"/>
                </a:solidFill>
              </a:rPr>
            </a:br>
            <a:r>
              <a:rPr lang="en-US" altLang="en-US" b="1" smtClean="0">
                <a:solidFill>
                  <a:srgbClr val="000066"/>
                </a:solidFill>
              </a:rPr>
              <a:t>            SING</a:t>
            </a:r>
            <a:br>
              <a:rPr lang="en-US" altLang="en-US" b="1" smtClean="0">
                <a:solidFill>
                  <a:srgbClr val="000066"/>
                </a:solidFill>
              </a:rPr>
            </a:br>
            <a:r>
              <a:rPr lang="en-US" altLang="en-US" b="1" smtClean="0">
                <a:solidFill>
                  <a:srgbClr val="000066"/>
                </a:solidFill>
              </a:rPr>
              <a:t>            IVINE</a:t>
            </a:r>
            <a:br>
              <a:rPr lang="en-US" altLang="en-US" b="1" smtClean="0">
                <a:solidFill>
                  <a:srgbClr val="000066"/>
                </a:solidFill>
              </a:rPr>
            </a:br>
            <a:r>
              <a:rPr lang="en-US" altLang="en-US" b="1" smtClean="0">
                <a:solidFill>
                  <a:srgbClr val="000066"/>
                </a:solidFill>
              </a:rPr>
              <a:t>            XAMPLE</a:t>
            </a:r>
            <a:r>
              <a:rPr lang="en-US" altLang="en-US" smtClean="0"/>
              <a:t>     </a:t>
            </a:r>
          </a:p>
        </p:txBody>
      </p:sp>
      <p:sp>
        <p:nvSpPr>
          <p:cNvPr id="21507" name="Rectangle 3"/>
          <p:cNvSpPr>
            <a:spLocks noGrp="1" noChangeArrowheads="1"/>
          </p:cNvSpPr>
          <p:nvPr>
            <p:ph type="body" idx="1"/>
          </p:nvPr>
        </p:nvSpPr>
        <p:spPr>
          <a:xfrm>
            <a:off x="685800" y="6781800"/>
            <a:ext cx="7772400" cy="76200"/>
          </a:xfrm>
        </p:spPr>
        <p:txBody>
          <a:bodyPr/>
          <a:lstStyle/>
          <a:p>
            <a:pPr eaLnBrk="1" hangingPunct="1">
              <a:lnSpc>
                <a:spcPct val="80000"/>
              </a:lnSpc>
            </a:pPr>
            <a:endParaRPr lang="en-US" altLang="en-US" sz="800" smtClean="0"/>
          </a:p>
        </p:txBody>
      </p:sp>
      <p:sp>
        <p:nvSpPr>
          <p:cNvPr id="21508" name="WordArt 4"/>
          <p:cNvSpPr>
            <a:spLocks noChangeArrowheads="1" noChangeShapeType="1" noTextEdit="1"/>
          </p:cNvSpPr>
          <p:nvPr/>
        </p:nvSpPr>
        <p:spPr bwMode="auto">
          <a:xfrm rot="5400000">
            <a:off x="685800" y="2438400"/>
            <a:ext cx="5257800" cy="1752600"/>
          </a:xfrm>
          <a:prstGeom prst="rect">
            <a:avLst/>
          </a:prstGeom>
        </p:spPr>
        <p:txBody>
          <a:bodyPr vert="wordArtVert" wrap="none" fromWordArt="1">
            <a:prstTxWarp prst="textPlain">
              <a:avLst>
                <a:gd name="adj" fmla="val 50000"/>
              </a:avLst>
            </a:prstTxWarp>
          </a:bodyPr>
          <a:lstStyle/>
          <a:p>
            <a:pPr algn="ctr" fontAlgn="auto"/>
            <a:r>
              <a:rPr lang="en-US" sz="3600" kern="10">
                <a:ln w="50800">
                  <a:solidFill>
                    <a:srgbClr val="000066"/>
                  </a:solidFill>
                  <a:round/>
                  <a:headEnd/>
                  <a:tailEnd/>
                </a:ln>
                <a:solidFill>
                  <a:schemeClr val="bg1"/>
                </a:solidFill>
                <a:latin typeface="Arial Black"/>
              </a:rPr>
              <a:t>ATTITUDE</a:t>
            </a:r>
          </a:p>
        </p:txBody>
      </p:sp>
      <p:sp>
        <p:nvSpPr>
          <p:cNvPr id="44037" name="Oval 5"/>
          <p:cNvSpPr>
            <a:spLocks noChangeArrowheads="1"/>
          </p:cNvSpPr>
          <p:nvPr/>
        </p:nvSpPr>
        <p:spPr bwMode="auto">
          <a:xfrm>
            <a:off x="6553200" y="2362200"/>
            <a:ext cx="2590800" cy="2438400"/>
          </a:xfrm>
          <a:prstGeom prst="ellipse">
            <a:avLst/>
          </a:prstGeom>
          <a:solidFill>
            <a:srgbClr val="000066"/>
          </a:solidFill>
          <a:ln w="9525">
            <a:solidFill>
              <a:srgbClr val="6699FF"/>
            </a:solidFill>
            <a:round/>
            <a:headEnd/>
            <a:tailEnd/>
          </a:ln>
        </p:spPr>
        <p:txBody>
          <a:bodyPr wrap="none" anchor="ctr"/>
          <a:lstStyle/>
          <a:p>
            <a:pPr algn="ctr" eaLnBrk="1" hangingPunct="1"/>
            <a:r>
              <a:rPr lang="en-US" altLang="en-US" u="sng">
                <a:solidFill>
                  <a:schemeClr val="bg1"/>
                </a:solidFill>
                <a:latin typeface="Arial Black" pitchFamily="34" charset="0"/>
              </a:rPr>
              <a:t>Key To Success</a:t>
            </a:r>
          </a:p>
          <a:p>
            <a:pPr algn="ctr" eaLnBrk="1" hangingPunct="1"/>
            <a:r>
              <a:rPr lang="en-US" altLang="en-US" u="sng">
                <a:solidFill>
                  <a:schemeClr val="bg1"/>
                </a:solidFill>
                <a:latin typeface="Arial Black" pitchFamily="34" charset="0"/>
              </a:rPr>
              <a:t>Bearing The </a:t>
            </a:r>
          </a:p>
          <a:p>
            <a:pPr algn="ctr" eaLnBrk="1" hangingPunct="1"/>
            <a:r>
              <a:rPr lang="en-US" altLang="en-US" u="sng">
                <a:solidFill>
                  <a:schemeClr val="bg1"/>
                </a:solidFill>
                <a:latin typeface="Arial Black" pitchFamily="34" charset="0"/>
              </a:rPr>
              <a:t>Burden Of Youth</a:t>
            </a:r>
          </a:p>
        </p:txBody>
      </p:sp>
      <p:sp>
        <p:nvSpPr>
          <p:cNvPr id="44038" name="Rectangle 6"/>
          <p:cNvSpPr>
            <a:spLocks noChangeArrowheads="1"/>
          </p:cNvSpPr>
          <p:nvPr/>
        </p:nvSpPr>
        <p:spPr bwMode="auto">
          <a:xfrm>
            <a:off x="0" y="5562600"/>
            <a:ext cx="1981200" cy="1295400"/>
          </a:xfrm>
          <a:prstGeom prst="rect">
            <a:avLst/>
          </a:prstGeom>
          <a:solidFill>
            <a:srgbClr val="000066"/>
          </a:solidFill>
          <a:ln w="9525">
            <a:solidFill>
              <a:schemeClr val="tx1"/>
            </a:solidFill>
            <a:miter lim="800000"/>
            <a:headEnd/>
            <a:tailEnd/>
          </a:ln>
        </p:spPr>
        <p:txBody>
          <a:bodyPr wrap="none" anchor="ctr"/>
          <a:lstStyle/>
          <a:p>
            <a:pPr algn="ctr" eaLnBrk="1" hangingPunct="1"/>
            <a:r>
              <a:rPr lang="en-US" altLang="en-US" b="1" u="sng">
                <a:solidFill>
                  <a:schemeClr val="bg1"/>
                </a:solidFill>
              </a:rPr>
              <a:t>Think Like Jesus</a:t>
            </a:r>
          </a:p>
          <a:p>
            <a:pPr algn="ctr" eaLnBrk="1" hangingPunct="1"/>
            <a:r>
              <a:rPr lang="en-US" altLang="en-US" b="1" u="sng">
                <a:solidFill>
                  <a:schemeClr val="bg1"/>
                </a:solidFill>
              </a:rPr>
              <a:t>Act Like Jesus</a:t>
            </a:r>
          </a:p>
        </p:txBody>
      </p:sp>
      <p:sp>
        <p:nvSpPr>
          <p:cNvPr id="44039" name="Oval 7"/>
          <p:cNvSpPr>
            <a:spLocks noChangeArrowheads="1"/>
          </p:cNvSpPr>
          <p:nvPr/>
        </p:nvSpPr>
        <p:spPr bwMode="auto">
          <a:xfrm>
            <a:off x="0" y="0"/>
            <a:ext cx="9144000" cy="6858000"/>
          </a:xfrm>
          <a:prstGeom prst="ellipse">
            <a:avLst/>
          </a:prstGeom>
          <a:solidFill>
            <a:srgbClr val="000066"/>
          </a:solidFill>
          <a:ln w="9525">
            <a:solidFill>
              <a:srgbClr val="6699FF"/>
            </a:solidFill>
            <a:round/>
            <a:headEnd/>
            <a:tailEnd/>
          </a:ln>
        </p:spPr>
        <p:txBody>
          <a:bodyPr wrap="none" anchor="ctr"/>
          <a:lstStyle/>
          <a:p>
            <a:pPr algn="ctr" eaLnBrk="1" hangingPunct="1"/>
            <a:r>
              <a:rPr lang="en-US" altLang="en-US" sz="3200" u="sng" dirty="0">
                <a:solidFill>
                  <a:schemeClr val="bg1"/>
                </a:solidFill>
                <a:latin typeface="Arial Black" pitchFamily="34" charset="0"/>
              </a:rPr>
              <a:t>“I can do all things through</a:t>
            </a:r>
          </a:p>
          <a:p>
            <a:pPr algn="ctr" eaLnBrk="1" hangingPunct="1"/>
            <a:r>
              <a:rPr lang="en-US" altLang="en-US" sz="3200" u="sng" dirty="0">
                <a:solidFill>
                  <a:schemeClr val="bg1"/>
                </a:solidFill>
                <a:latin typeface="Arial Black" pitchFamily="34" charset="0"/>
              </a:rPr>
              <a:t> Christ who strengthens me</a:t>
            </a:r>
            <a:r>
              <a:rPr lang="en-US" altLang="en-US" sz="3200" u="sng" dirty="0" smtClean="0">
                <a:solidFill>
                  <a:schemeClr val="bg1"/>
                </a:solidFill>
                <a:latin typeface="Arial Black" pitchFamily="34" charset="0"/>
              </a:rPr>
              <a:t>.”</a:t>
            </a:r>
          </a:p>
          <a:p>
            <a:pPr algn="ctr" eaLnBrk="1" hangingPunct="1"/>
            <a:endParaRPr lang="en-US" altLang="en-US" sz="3200" u="sng" dirty="0" smtClean="0">
              <a:solidFill>
                <a:schemeClr val="bg1"/>
              </a:solidFill>
              <a:latin typeface="Arial Black" pitchFamily="34" charset="0"/>
            </a:endParaRPr>
          </a:p>
          <a:p>
            <a:pPr algn="ctr" eaLnBrk="1" hangingPunct="1"/>
            <a:r>
              <a:rPr lang="en-US" altLang="en-US" sz="3200" u="sng" dirty="0" smtClean="0">
                <a:ln>
                  <a:solidFill>
                    <a:schemeClr val="bg1"/>
                  </a:solidFill>
                </a:ln>
                <a:solidFill>
                  <a:srgbClr val="6699FF"/>
                </a:solidFill>
                <a:latin typeface="Arial Black" pitchFamily="34" charset="0"/>
              </a:rPr>
              <a:t>Philippians 4:13</a:t>
            </a:r>
            <a:endParaRPr lang="en-US" altLang="en-US" sz="3200" u="sng" dirty="0">
              <a:ln>
                <a:solidFill>
                  <a:schemeClr val="bg1"/>
                </a:solidFill>
              </a:ln>
              <a:solidFill>
                <a:srgbClr val="6699FF"/>
              </a:solidFill>
              <a:latin typeface="Arial Black"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4037"/>
                                        </p:tgtEl>
                                        <p:attrNameLst>
                                          <p:attrName>style.visibility</p:attrName>
                                        </p:attrNameLst>
                                      </p:cBhvr>
                                      <p:to>
                                        <p:strVal val="visible"/>
                                      </p:to>
                                    </p:set>
                                    <p:animEffect transition="in" filter="checkerboard(across)">
                                      <p:cBhvr>
                                        <p:cTn id="7" dur="500"/>
                                        <p:tgtEl>
                                          <p:spTgt spid="4403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4038"/>
                                        </p:tgtEl>
                                        <p:attrNameLst>
                                          <p:attrName>style.visibility</p:attrName>
                                        </p:attrNameLst>
                                      </p:cBhvr>
                                      <p:to>
                                        <p:strVal val="visible"/>
                                      </p:to>
                                    </p:set>
                                    <p:animEffect transition="in" filter="checkerboard(across)">
                                      <p:cBhvr>
                                        <p:cTn id="12" dur="500"/>
                                        <p:tgtEl>
                                          <p:spTgt spid="4403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4039"/>
                                        </p:tgtEl>
                                        <p:attrNameLst>
                                          <p:attrName>style.visibility</p:attrName>
                                        </p:attrNameLst>
                                      </p:cBhvr>
                                      <p:to>
                                        <p:strVal val="visible"/>
                                      </p:to>
                                    </p:set>
                                    <p:animEffect transition="in" filter="fade">
                                      <p:cBhvr>
                                        <p:cTn id="17" dur="2000"/>
                                        <p:tgtEl>
                                          <p:spTgt spid="440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7" grpId="0" animBg="1"/>
      <p:bldP spid="44038" grpId="0" animBg="1"/>
      <p:bldP spid="44039"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0" y="0"/>
            <a:ext cx="9144000" cy="1981200"/>
          </a:xfrm>
          <a:solidFill>
            <a:srgbClr val="6699FF"/>
          </a:solidFill>
          <a:ln>
            <a:solidFill>
              <a:srgbClr val="000000"/>
            </a:solidFill>
          </a:ln>
        </p:spPr>
        <p:txBody>
          <a:bodyPr/>
          <a:lstStyle/>
          <a:p>
            <a:pPr eaLnBrk="1" hangingPunct="1"/>
            <a:endParaRPr lang="en-US" altLang="en-US" smtClean="0"/>
          </a:p>
        </p:txBody>
      </p:sp>
      <p:sp>
        <p:nvSpPr>
          <p:cNvPr id="41987" name="Rectangle 3"/>
          <p:cNvSpPr>
            <a:spLocks noGrp="1" noChangeArrowheads="1"/>
          </p:cNvSpPr>
          <p:nvPr>
            <p:ph type="body" idx="1"/>
          </p:nvPr>
        </p:nvSpPr>
        <p:spPr>
          <a:xfrm>
            <a:off x="0" y="2133600"/>
            <a:ext cx="9144000" cy="3505200"/>
          </a:xfrm>
          <a:solidFill>
            <a:srgbClr val="000066"/>
          </a:solidFill>
          <a:ln>
            <a:solidFill>
              <a:srgbClr val="6699FF"/>
            </a:solidFill>
          </a:ln>
        </p:spPr>
        <p:txBody>
          <a:bodyPr/>
          <a:lstStyle/>
          <a:p>
            <a:pPr eaLnBrk="1" hangingPunct="1">
              <a:buFontTx/>
              <a:buNone/>
              <a:defRPr/>
            </a:pPr>
            <a:r>
              <a:rPr lang="en-US" altLang="en-US" sz="3000" b="1" smtClean="0">
                <a:solidFill>
                  <a:schemeClr val="bg1"/>
                </a:solidFill>
                <a:effectLst>
                  <a:outerShdw blurRad="38100" dist="38100" dir="2700000" algn="tl">
                    <a:srgbClr val="000000"/>
                  </a:outerShdw>
                </a:effectLst>
              </a:rPr>
              <a:t>Hear the Word of God--- </a:t>
            </a:r>
            <a:r>
              <a:rPr lang="en-US" altLang="en-US" sz="3000" b="1" smtClean="0">
                <a:solidFill>
                  <a:srgbClr val="6699FF"/>
                </a:solidFill>
                <a:effectLst>
                  <a:outerShdw blurRad="38100" dist="38100" dir="2700000" algn="tl">
                    <a:srgbClr val="000000"/>
                  </a:outerShdw>
                </a:effectLst>
              </a:rPr>
              <a:t>Rom. 10:17</a:t>
            </a:r>
          </a:p>
          <a:p>
            <a:pPr eaLnBrk="1" hangingPunct="1">
              <a:buFontTx/>
              <a:buNone/>
              <a:defRPr/>
            </a:pPr>
            <a:r>
              <a:rPr lang="en-US" altLang="en-US" sz="3000" b="1" smtClean="0">
                <a:solidFill>
                  <a:schemeClr val="bg1"/>
                </a:solidFill>
                <a:effectLst>
                  <a:outerShdw blurRad="38100" dist="38100" dir="2700000" algn="tl">
                    <a:srgbClr val="000000"/>
                  </a:outerShdw>
                </a:effectLst>
              </a:rPr>
              <a:t>Believing In Your Heart---  </a:t>
            </a:r>
            <a:r>
              <a:rPr lang="en-US" altLang="en-US" sz="3000" b="1" smtClean="0">
                <a:solidFill>
                  <a:srgbClr val="6699FF"/>
                </a:solidFill>
                <a:effectLst>
                  <a:outerShdw blurRad="38100" dist="38100" dir="2700000" algn="tl">
                    <a:srgbClr val="000000"/>
                  </a:outerShdw>
                </a:effectLst>
              </a:rPr>
              <a:t>Acts 16:31</a:t>
            </a:r>
          </a:p>
          <a:p>
            <a:pPr eaLnBrk="1" hangingPunct="1">
              <a:buFontTx/>
              <a:buNone/>
              <a:defRPr/>
            </a:pPr>
            <a:r>
              <a:rPr lang="en-US" altLang="en-US" sz="3000" b="1" smtClean="0">
                <a:solidFill>
                  <a:schemeClr val="bg1"/>
                </a:solidFill>
                <a:effectLst>
                  <a:outerShdw blurRad="38100" dist="38100" dir="2700000" algn="tl">
                    <a:srgbClr val="000000"/>
                  </a:outerShdw>
                </a:effectLst>
              </a:rPr>
              <a:t>Repenting Of Your Sins--- </a:t>
            </a:r>
            <a:r>
              <a:rPr lang="en-US" altLang="en-US" sz="3000" b="1" smtClean="0">
                <a:solidFill>
                  <a:srgbClr val="6699FF"/>
                </a:solidFill>
                <a:effectLst>
                  <a:outerShdw blurRad="38100" dist="38100" dir="2700000" algn="tl">
                    <a:srgbClr val="000000"/>
                  </a:outerShdw>
                </a:effectLst>
              </a:rPr>
              <a:t>Acts 2:38</a:t>
            </a:r>
          </a:p>
          <a:p>
            <a:pPr eaLnBrk="1" hangingPunct="1">
              <a:buFontTx/>
              <a:buNone/>
              <a:defRPr/>
            </a:pPr>
            <a:r>
              <a:rPr lang="en-US" altLang="en-US" sz="3000" b="1" smtClean="0">
                <a:solidFill>
                  <a:schemeClr val="bg1"/>
                </a:solidFill>
                <a:effectLst>
                  <a:outerShdw blurRad="38100" dist="38100" dir="2700000" algn="tl">
                    <a:srgbClr val="000000"/>
                  </a:outerShdw>
                </a:effectLst>
              </a:rPr>
              <a:t>Confess Christ Is The Son of God- </a:t>
            </a:r>
            <a:r>
              <a:rPr lang="en-US" altLang="en-US" sz="3000" b="1" smtClean="0">
                <a:solidFill>
                  <a:srgbClr val="6699FF"/>
                </a:solidFill>
                <a:effectLst>
                  <a:outerShdw blurRad="38100" dist="38100" dir="2700000" algn="tl">
                    <a:srgbClr val="000000"/>
                  </a:outerShdw>
                </a:effectLst>
              </a:rPr>
              <a:t>I John 4:15</a:t>
            </a:r>
          </a:p>
          <a:p>
            <a:pPr eaLnBrk="1" hangingPunct="1">
              <a:buFontTx/>
              <a:buNone/>
              <a:defRPr/>
            </a:pPr>
            <a:r>
              <a:rPr lang="en-US" altLang="en-US" sz="3000" b="1" smtClean="0">
                <a:solidFill>
                  <a:schemeClr val="bg1"/>
                </a:solidFill>
                <a:effectLst>
                  <a:outerShdw blurRad="38100" dist="38100" dir="2700000" algn="tl">
                    <a:srgbClr val="000000"/>
                  </a:outerShdw>
                </a:effectLst>
              </a:rPr>
              <a:t>Be Baptized Into Christ--- </a:t>
            </a:r>
            <a:r>
              <a:rPr lang="en-US" altLang="en-US" sz="3000" b="1" smtClean="0">
                <a:solidFill>
                  <a:srgbClr val="6699FF"/>
                </a:solidFill>
                <a:effectLst>
                  <a:outerShdw blurRad="38100" dist="38100" dir="2700000" algn="tl">
                    <a:srgbClr val="000000"/>
                  </a:outerShdw>
                </a:effectLst>
              </a:rPr>
              <a:t>Gal. 3:26-29</a:t>
            </a:r>
          </a:p>
          <a:p>
            <a:pPr eaLnBrk="1" hangingPunct="1">
              <a:buFontTx/>
              <a:buNone/>
              <a:defRPr/>
            </a:pPr>
            <a:r>
              <a:rPr lang="en-US" altLang="en-US" sz="3000" b="1" smtClean="0">
                <a:solidFill>
                  <a:schemeClr val="bg1"/>
                </a:solidFill>
                <a:effectLst>
                  <a:outerShdw blurRad="38100" dist="38100" dir="2700000" algn="tl">
                    <a:srgbClr val="000000"/>
                  </a:outerShdw>
                </a:effectLst>
              </a:rPr>
              <a:t>Be Faithful Until Death--- </a:t>
            </a:r>
            <a:r>
              <a:rPr lang="en-US" altLang="en-US" sz="3000" b="1" smtClean="0">
                <a:solidFill>
                  <a:srgbClr val="6699FF"/>
                </a:solidFill>
                <a:effectLst>
                  <a:outerShdw blurRad="38100" dist="38100" dir="2700000" algn="tl">
                    <a:srgbClr val="000000"/>
                  </a:outerShdw>
                </a:effectLst>
              </a:rPr>
              <a:t>Rev. 2:10; I Cor. 15:58</a:t>
            </a:r>
          </a:p>
        </p:txBody>
      </p:sp>
      <p:sp>
        <p:nvSpPr>
          <p:cNvPr id="22532" name="WordArt 4"/>
          <p:cNvSpPr>
            <a:spLocks noChangeArrowheads="1" noChangeShapeType="1" noTextEdit="1"/>
          </p:cNvSpPr>
          <p:nvPr/>
        </p:nvSpPr>
        <p:spPr bwMode="auto">
          <a:xfrm>
            <a:off x="228600" y="304800"/>
            <a:ext cx="8610600" cy="1524000"/>
          </a:xfrm>
          <a:prstGeom prst="rect">
            <a:avLst/>
          </a:prstGeom>
        </p:spPr>
        <p:txBody>
          <a:bodyPr wrap="none" fromWordArt="1">
            <a:prstTxWarp prst="textPlain">
              <a:avLst>
                <a:gd name="adj" fmla="val 50000"/>
              </a:avLst>
            </a:prstTxWarp>
          </a:bodyPr>
          <a:lstStyle/>
          <a:p>
            <a:pPr algn="ctr"/>
            <a:r>
              <a:rPr lang="en-US" sz="3600" kern="10">
                <a:ln w="50800">
                  <a:solidFill>
                    <a:srgbClr val="000066"/>
                  </a:solidFill>
                  <a:round/>
                  <a:headEnd/>
                  <a:tailEnd/>
                </a:ln>
                <a:solidFill>
                  <a:schemeClr val="bg1"/>
                </a:solidFill>
                <a:latin typeface="Arial Black"/>
              </a:rPr>
              <a:t>GOD'S PLAN FOR</a:t>
            </a:r>
          </a:p>
          <a:p>
            <a:pPr algn="ctr"/>
            <a:r>
              <a:rPr lang="en-US" sz="3600" kern="10">
                <a:ln w="50800">
                  <a:solidFill>
                    <a:srgbClr val="000066"/>
                  </a:solidFill>
                  <a:round/>
                  <a:headEnd/>
                  <a:tailEnd/>
                </a:ln>
                <a:solidFill>
                  <a:schemeClr val="bg1"/>
                </a:solidFill>
                <a:latin typeface="Arial Black"/>
              </a:rPr>
              <a:t>YOUR SALVATION</a:t>
            </a:r>
          </a:p>
        </p:txBody>
      </p:sp>
      <p:sp>
        <p:nvSpPr>
          <p:cNvPr id="41989" name="Oval 5"/>
          <p:cNvSpPr>
            <a:spLocks noChangeArrowheads="1"/>
          </p:cNvSpPr>
          <p:nvPr/>
        </p:nvSpPr>
        <p:spPr bwMode="auto">
          <a:xfrm>
            <a:off x="0" y="5715000"/>
            <a:ext cx="9144000" cy="1143000"/>
          </a:xfrm>
          <a:prstGeom prst="ellipse">
            <a:avLst/>
          </a:prstGeom>
          <a:solidFill>
            <a:srgbClr val="6699FF"/>
          </a:solidFill>
          <a:ln w="9525">
            <a:solidFill>
              <a:srgbClr val="000066"/>
            </a:solidFill>
            <a:round/>
            <a:headEnd/>
            <a:tailEnd/>
          </a:ln>
          <a:effectLst/>
          <a:extLst/>
        </p:spPr>
        <p:txBody>
          <a:bodyPr wrap="none" anchor="ctr"/>
          <a:lstStyle/>
          <a:p>
            <a:pPr algn="ctr" eaLnBrk="1" hangingPunct="1">
              <a:defRPr/>
            </a:pPr>
            <a:r>
              <a:rPr lang="en-US" altLang="en-US" b="1" i="1">
                <a:solidFill>
                  <a:srgbClr val="000066"/>
                </a:solidFill>
                <a:effectLst>
                  <a:outerShdw blurRad="38100" dist="38100" dir="2700000" algn="tl">
                    <a:srgbClr val="000000"/>
                  </a:outerShdw>
                </a:effectLst>
                <a:latin typeface="Arial" panose="020B0604020202020204" pitchFamily="34" charset="0"/>
              </a:rPr>
              <a:t>“Let no one despise your youth, but be an example</a:t>
            </a:r>
          </a:p>
          <a:p>
            <a:pPr algn="ctr" eaLnBrk="1" hangingPunct="1">
              <a:defRPr/>
            </a:pPr>
            <a:r>
              <a:rPr lang="en-US" altLang="en-US" b="1" i="1">
                <a:solidFill>
                  <a:srgbClr val="000066"/>
                </a:solidFill>
                <a:effectLst>
                  <a:outerShdw blurRad="38100" dist="38100" dir="2700000" algn="tl">
                    <a:srgbClr val="000000"/>
                  </a:outerShdw>
                </a:effectLst>
                <a:latin typeface="Arial" panose="020B0604020202020204" pitchFamily="34" charset="0"/>
              </a:rPr>
              <a:t>to the believers in word, in conduct, in love, </a:t>
            </a:r>
          </a:p>
          <a:p>
            <a:pPr algn="ctr" eaLnBrk="1" hangingPunct="1">
              <a:defRPr/>
            </a:pPr>
            <a:r>
              <a:rPr lang="en-US" altLang="en-US" b="1" i="1">
                <a:solidFill>
                  <a:srgbClr val="000066"/>
                </a:solidFill>
                <a:effectLst>
                  <a:outerShdw blurRad="38100" dist="38100" dir="2700000" algn="tl">
                    <a:srgbClr val="000000"/>
                  </a:outerShdw>
                </a:effectLst>
                <a:latin typeface="Arial" panose="020B0604020202020204" pitchFamily="34" charset="0"/>
              </a:rPr>
              <a:t>in spirit, in faith, in purity.”</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ctrTitle"/>
          </p:nvPr>
        </p:nvSpPr>
        <p:spPr>
          <a:xfrm>
            <a:off x="0" y="0"/>
            <a:ext cx="9144000" cy="6858000"/>
          </a:xfrm>
          <a:solidFill>
            <a:srgbClr val="000000"/>
          </a:solidFill>
        </p:spPr>
        <p:txBody>
          <a:bodyPr anchor="ctr"/>
          <a:lstStyle/>
          <a:p>
            <a:pPr eaLnBrk="1" hangingPunct="1"/>
            <a:endParaRPr lang="en-US" altLang="en-US" sz="4400" smtClean="0"/>
          </a:p>
        </p:txBody>
      </p:sp>
      <p:sp>
        <p:nvSpPr>
          <p:cNvPr id="23555" name="Rectangle 3"/>
          <p:cNvSpPr>
            <a:spLocks noGrp="1" noChangeArrowheads="1"/>
          </p:cNvSpPr>
          <p:nvPr>
            <p:ph type="subTitle" idx="1"/>
          </p:nvPr>
        </p:nvSpPr>
        <p:spPr>
          <a:xfrm>
            <a:off x="1371600" y="3886200"/>
            <a:ext cx="6400800" cy="1752600"/>
          </a:xfrm>
        </p:spPr>
        <p:txBody>
          <a:bodyPr/>
          <a:lstStyle/>
          <a:p>
            <a:pPr eaLnBrk="1" hangingPunct="1"/>
            <a:endParaRPr lang="en-US" altLang="en-US" sz="320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title"/>
          </p:nvPr>
        </p:nvSpPr>
        <p:spPr/>
        <p:txBody>
          <a:bodyPr/>
          <a:lstStyle/>
          <a:p>
            <a:pPr eaLnBrk="1" hangingPunct="1"/>
            <a:endParaRPr lang="en-US" altLang="en-US" smtClean="0"/>
          </a:p>
        </p:txBody>
      </p:sp>
      <p:sp>
        <p:nvSpPr>
          <p:cNvPr id="11267" name="Rectangle 3"/>
          <p:cNvSpPr>
            <a:spLocks noGrp="1" noChangeArrowheads="1"/>
          </p:cNvSpPr>
          <p:nvPr>
            <p:ph type="body" sz="half" idx="1"/>
          </p:nvPr>
        </p:nvSpPr>
        <p:spPr>
          <a:xfrm>
            <a:off x="457200" y="1752600"/>
            <a:ext cx="4191000" cy="3810000"/>
          </a:xfrm>
          <a:solidFill>
            <a:srgbClr val="000066"/>
          </a:solidFill>
          <a:ln>
            <a:solidFill>
              <a:schemeClr val="tx1"/>
            </a:solidFill>
          </a:ln>
        </p:spPr>
        <p:txBody>
          <a:bodyPr/>
          <a:lstStyle/>
          <a:p>
            <a:pPr eaLnBrk="1" hangingPunct="1">
              <a:buFontTx/>
              <a:buNone/>
            </a:pPr>
            <a:r>
              <a:rPr lang="en-US" altLang="en-US" sz="2800" smtClean="0">
                <a:solidFill>
                  <a:schemeClr val="bg1"/>
                </a:solidFill>
                <a:latin typeface="Arial Black" pitchFamily="34" charset="0"/>
              </a:rPr>
              <a:t>Who they are?</a:t>
            </a:r>
          </a:p>
          <a:p>
            <a:pPr eaLnBrk="1" hangingPunct="1">
              <a:buFontTx/>
              <a:buNone/>
            </a:pPr>
            <a:r>
              <a:rPr lang="en-US" altLang="en-US" sz="2800" smtClean="0">
                <a:solidFill>
                  <a:schemeClr val="bg1"/>
                </a:solidFill>
                <a:latin typeface="Arial Black" pitchFamily="34" charset="0"/>
              </a:rPr>
              <a:t>What they do?</a:t>
            </a:r>
          </a:p>
          <a:p>
            <a:pPr eaLnBrk="1" hangingPunct="1">
              <a:buFontTx/>
              <a:buNone/>
            </a:pPr>
            <a:r>
              <a:rPr lang="en-US" altLang="en-US" sz="2800" smtClean="0">
                <a:solidFill>
                  <a:schemeClr val="bg1"/>
                </a:solidFill>
                <a:latin typeface="Arial Black" pitchFamily="34" charset="0"/>
              </a:rPr>
              <a:t>Where they live?</a:t>
            </a:r>
          </a:p>
          <a:p>
            <a:pPr eaLnBrk="1" hangingPunct="1">
              <a:buFontTx/>
              <a:buNone/>
            </a:pPr>
            <a:r>
              <a:rPr lang="en-US" altLang="en-US" sz="2800" smtClean="0">
                <a:solidFill>
                  <a:schemeClr val="bg1"/>
                </a:solidFill>
                <a:latin typeface="Arial Black" pitchFamily="34" charset="0"/>
              </a:rPr>
              <a:t>Do they care?</a:t>
            </a:r>
          </a:p>
          <a:p>
            <a:pPr eaLnBrk="1" hangingPunct="1">
              <a:buFontTx/>
              <a:buNone/>
            </a:pPr>
            <a:r>
              <a:rPr lang="en-US" altLang="en-US" sz="2800" smtClean="0">
                <a:solidFill>
                  <a:schemeClr val="bg1"/>
                </a:solidFill>
                <a:latin typeface="Arial Black" pitchFamily="34" charset="0"/>
              </a:rPr>
              <a:t>Am I a burden?</a:t>
            </a:r>
          </a:p>
          <a:p>
            <a:pPr eaLnBrk="1" hangingPunct="1">
              <a:buFontTx/>
              <a:buNone/>
            </a:pPr>
            <a:r>
              <a:rPr lang="en-US" altLang="en-US" sz="2800" smtClean="0">
                <a:solidFill>
                  <a:schemeClr val="bg1"/>
                </a:solidFill>
                <a:latin typeface="Arial Black" pitchFamily="34" charset="0"/>
              </a:rPr>
              <a:t>What will they “decide for me”?</a:t>
            </a:r>
          </a:p>
          <a:p>
            <a:pPr eaLnBrk="1" hangingPunct="1">
              <a:buFontTx/>
              <a:buNone/>
            </a:pPr>
            <a:endParaRPr lang="en-US" altLang="en-US" sz="2800" smtClean="0">
              <a:solidFill>
                <a:srgbClr val="FFFF00"/>
              </a:solidFill>
              <a:latin typeface="Arial Black" pitchFamily="34" charset="0"/>
            </a:endParaRPr>
          </a:p>
        </p:txBody>
      </p:sp>
      <p:sp>
        <p:nvSpPr>
          <p:cNvPr id="4100" name="WordArt 4"/>
          <p:cNvSpPr>
            <a:spLocks noChangeArrowheads="1" noChangeShapeType="1" noTextEdit="1"/>
          </p:cNvSpPr>
          <p:nvPr/>
        </p:nvSpPr>
        <p:spPr bwMode="auto">
          <a:xfrm>
            <a:off x="533400" y="304800"/>
            <a:ext cx="7848600" cy="1143000"/>
          </a:xfrm>
          <a:prstGeom prst="rect">
            <a:avLst/>
          </a:prstGeom>
        </p:spPr>
        <p:txBody>
          <a:bodyPr wrap="none" fromWordArt="1">
            <a:prstTxWarp prst="textPlain">
              <a:avLst>
                <a:gd name="adj" fmla="val 50000"/>
              </a:avLst>
            </a:prstTxWarp>
          </a:bodyPr>
          <a:lstStyle/>
          <a:p>
            <a:pPr algn="ctr"/>
            <a:r>
              <a:rPr lang="en-US" sz="3600" b="1" kern="10">
                <a:ln w="38100">
                  <a:solidFill>
                    <a:srgbClr val="000066"/>
                  </a:solidFill>
                  <a:round/>
                  <a:headEnd/>
                  <a:tailEnd/>
                </a:ln>
                <a:solidFill>
                  <a:srgbClr val="6699FF"/>
                </a:solidFill>
                <a:latin typeface="Arial Black"/>
              </a:rPr>
              <a:t>The Burden Of Parents</a:t>
            </a:r>
          </a:p>
        </p:txBody>
      </p:sp>
      <p:pic>
        <p:nvPicPr>
          <p:cNvPr id="4101" name="Picture 6" descr="MCj03704040000[1]"/>
          <p:cNvPicPr>
            <a:picLocks noGrp="1" noChangeAspect="1" noChangeArrowheads="1"/>
          </p:cNvPicPr>
          <p:nvPr>
            <p:ph sz="half" idx="2"/>
          </p:nvPr>
        </p:nvPicPr>
        <p:blipFill>
          <a:blip r:embed="rId2" cstate="print"/>
          <a:srcRect/>
          <a:stretch>
            <a:fillRect/>
          </a:stretch>
        </p:blipFill>
        <p:spPr>
          <a:xfrm>
            <a:off x="5562600" y="2514600"/>
            <a:ext cx="2971800" cy="2590800"/>
          </a:xfrm>
          <a:solidFill>
            <a:srgbClr val="000066"/>
          </a:solidFill>
        </p:spPr>
      </p:pic>
      <p:sp>
        <p:nvSpPr>
          <p:cNvPr id="4102" name="WordArt 9"/>
          <p:cNvSpPr>
            <a:spLocks noChangeArrowheads="1" noChangeShapeType="1" noTextEdit="1"/>
          </p:cNvSpPr>
          <p:nvPr/>
        </p:nvSpPr>
        <p:spPr bwMode="auto">
          <a:xfrm>
            <a:off x="381000" y="5791200"/>
            <a:ext cx="8305800" cy="1066800"/>
          </a:xfrm>
          <a:prstGeom prst="rect">
            <a:avLst/>
          </a:prstGeom>
        </p:spPr>
        <p:txBody>
          <a:bodyPr wrap="none" fromWordArt="1">
            <a:prstTxWarp prst="textPlain">
              <a:avLst>
                <a:gd name="adj" fmla="val 50000"/>
              </a:avLst>
            </a:prstTxWarp>
          </a:bodyPr>
          <a:lstStyle/>
          <a:p>
            <a:pPr algn="ctr"/>
            <a:r>
              <a:rPr lang="en-US" sz="3600" b="1" kern="10">
                <a:ln w="38100">
                  <a:solidFill>
                    <a:srgbClr val="000066"/>
                  </a:solidFill>
                  <a:round/>
                  <a:headEnd/>
                  <a:tailEnd/>
                </a:ln>
                <a:solidFill>
                  <a:srgbClr val="6699FF"/>
                </a:solidFill>
                <a:latin typeface="Arial Black"/>
              </a:rPr>
              <a:t>The Burden Of Grandparents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checkerboard(across)">
                                      <p:cBhvr>
                                        <p:cTn id="7" dur="500"/>
                                        <p:tgtEl>
                                          <p:spTgt spid="1126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1267">
                                            <p:txEl>
                                              <p:pRg st="1" end="1"/>
                                            </p:txEl>
                                          </p:spTgt>
                                        </p:tgtEl>
                                        <p:attrNameLst>
                                          <p:attrName>style.visibility</p:attrName>
                                        </p:attrNameLst>
                                      </p:cBhvr>
                                      <p:to>
                                        <p:strVal val="visible"/>
                                      </p:to>
                                    </p:set>
                                    <p:animEffect transition="in" filter="checkerboard(across)">
                                      <p:cBhvr>
                                        <p:cTn id="12" dur="500"/>
                                        <p:tgtEl>
                                          <p:spTgt spid="1126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1267">
                                            <p:txEl>
                                              <p:pRg st="2" end="2"/>
                                            </p:txEl>
                                          </p:spTgt>
                                        </p:tgtEl>
                                        <p:attrNameLst>
                                          <p:attrName>style.visibility</p:attrName>
                                        </p:attrNameLst>
                                      </p:cBhvr>
                                      <p:to>
                                        <p:strVal val="visible"/>
                                      </p:to>
                                    </p:set>
                                    <p:animEffect transition="in" filter="checkerboard(across)">
                                      <p:cBhvr>
                                        <p:cTn id="17" dur="500"/>
                                        <p:tgtEl>
                                          <p:spTgt spid="1126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1267">
                                            <p:txEl>
                                              <p:pRg st="3" end="3"/>
                                            </p:txEl>
                                          </p:spTgt>
                                        </p:tgtEl>
                                        <p:attrNameLst>
                                          <p:attrName>style.visibility</p:attrName>
                                        </p:attrNameLst>
                                      </p:cBhvr>
                                      <p:to>
                                        <p:strVal val="visible"/>
                                      </p:to>
                                    </p:set>
                                    <p:animEffect transition="in" filter="checkerboard(across)">
                                      <p:cBhvr>
                                        <p:cTn id="22" dur="500"/>
                                        <p:tgtEl>
                                          <p:spTgt spid="1126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11267">
                                            <p:txEl>
                                              <p:pRg st="4" end="4"/>
                                            </p:txEl>
                                          </p:spTgt>
                                        </p:tgtEl>
                                        <p:attrNameLst>
                                          <p:attrName>style.visibility</p:attrName>
                                        </p:attrNameLst>
                                      </p:cBhvr>
                                      <p:to>
                                        <p:strVal val="visible"/>
                                      </p:to>
                                    </p:set>
                                    <p:animEffect transition="in" filter="checkerboard(across)">
                                      <p:cBhvr>
                                        <p:cTn id="27" dur="500"/>
                                        <p:tgtEl>
                                          <p:spTgt spid="11267">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11267">
                                            <p:txEl>
                                              <p:pRg st="5" end="5"/>
                                            </p:txEl>
                                          </p:spTgt>
                                        </p:tgtEl>
                                        <p:attrNameLst>
                                          <p:attrName>style.visibility</p:attrName>
                                        </p:attrNameLst>
                                      </p:cBhvr>
                                      <p:to>
                                        <p:strVal val="visible"/>
                                      </p:to>
                                    </p:set>
                                    <p:animEffect transition="in" filter="checkerboard(across)">
                                      <p:cBhvr>
                                        <p:cTn id="32" dur="500"/>
                                        <p:tgtEl>
                                          <p:spTgt spid="1126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title"/>
          </p:nvPr>
        </p:nvSpPr>
        <p:spPr/>
        <p:txBody>
          <a:bodyPr/>
          <a:lstStyle/>
          <a:p>
            <a:pPr eaLnBrk="1" hangingPunct="1"/>
            <a:endParaRPr lang="en-US" altLang="en-US" smtClean="0"/>
          </a:p>
        </p:txBody>
      </p:sp>
      <p:sp>
        <p:nvSpPr>
          <p:cNvPr id="8195" name="Rectangle 3"/>
          <p:cNvSpPr>
            <a:spLocks noGrp="1" noChangeArrowheads="1"/>
          </p:cNvSpPr>
          <p:nvPr>
            <p:ph type="body" sz="half" idx="1"/>
          </p:nvPr>
        </p:nvSpPr>
        <p:spPr>
          <a:solidFill>
            <a:srgbClr val="000066"/>
          </a:solidFill>
          <a:ln>
            <a:solidFill>
              <a:srgbClr val="6699FF"/>
            </a:solidFill>
          </a:ln>
        </p:spPr>
        <p:txBody>
          <a:bodyPr/>
          <a:lstStyle/>
          <a:p>
            <a:pPr eaLnBrk="1" hangingPunct="1">
              <a:lnSpc>
                <a:spcPct val="90000"/>
              </a:lnSpc>
              <a:defRPr/>
            </a:pPr>
            <a:r>
              <a:rPr lang="en-US" altLang="en-US" sz="2800" smtClean="0">
                <a:solidFill>
                  <a:schemeClr val="bg1"/>
                </a:solidFill>
                <a:effectLst>
                  <a:outerShdw blurRad="38100" dist="38100" dir="2700000" algn="tl">
                    <a:srgbClr val="000000"/>
                  </a:outerShdw>
                </a:effectLst>
                <a:latin typeface="Arial Black" panose="020B0A04020102020204" pitchFamily="34" charset="0"/>
              </a:rPr>
              <a:t>When to eat?</a:t>
            </a:r>
          </a:p>
          <a:p>
            <a:pPr eaLnBrk="1" hangingPunct="1">
              <a:lnSpc>
                <a:spcPct val="90000"/>
              </a:lnSpc>
              <a:defRPr/>
            </a:pPr>
            <a:r>
              <a:rPr lang="en-US" altLang="en-US" sz="2800" smtClean="0">
                <a:solidFill>
                  <a:schemeClr val="bg1"/>
                </a:solidFill>
                <a:effectLst>
                  <a:outerShdw blurRad="38100" dist="38100" dir="2700000" algn="tl">
                    <a:srgbClr val="000000"/>
                  </a:outerShdw>
                </a:effectLst>
                <a:latin typeface="Arial Black" panose="020B0A04020102020204" pitchFamily="34" charset="0"/>
              </a:rPr>
              <a:t>When to sleep?</a:t>
            </a:r>
          </a:p>
          <a:p>
            <a:pPr eaLnBrk="1" hangingPunct="1">
              <a:lnSpc>
                <a:spcPct val="90000"/>
              </a:lnSpc>
              <a:defRPr/>
            </a:pPr>
            <a:r>
              <a:rPr lang="en-US" altLang="en-US" sz="2800" smtClean="0">
                <a:solidFill>
                  <a:schemeClr val="bg1"/>
                </a:solidFill>
                <a:effectLst>
                  <a:outerShdw blurRad="38100" dist="38100" dir="2700000" algn="tl">
                    <a:srgbClr val="000000"/>
                  </a:outerShdw>
                </a:effectLst>
                <a:latin typeface="Arial Black" panose="020B0A04020102020204" pitchFamily="34" charset="0"/>
              </a:rPr>
              <a:t>What occupies my attention?</a:t>
            </a:r>
          </a:p>
          <a:p>
            <a:pPr eaLnBrk="1" hangingPunct="1">
              <a:lnSpc>
                <a:spcPct val="90000"/>
              </a:lnSpc>
              <a:defRPr/>
            </a:pPr>
            <a:r>
              <a:rPr lang="en-US" altLang="en-US" sz="2800" smtClean="0">
                <a:solidFill>
                  <a:schemeClr val="bg1"/>
                </a:solidFill>
                <a:effectLst>
                  <a:outerShdw blurRad="38100" dist="38100" dir="2700000" algn="tl">
                    <a:srgbClr val="000000"/>
                  </a:outerShdw>
                </a:effectLst>
                <a:latin typeface="Arial Black" panose="020B0A04020102020204" pitchFamily="34" charset="0"/>
              </a:rPr>
              <a:t>Crawling, walking, talking</a:t>
            </a:r>
          </a:p>
          <a:p>
            <a:pPr eaLnBrk="1" hangingPunct="1">
              <a:lnSpc>
                <a:spcPct val="90000"/>
              </a:lnSpc>
              <a:defRPr/>
            </a:pPr>
            <a:r>
              <a:rPr lang="en-US" altLang="en-US" sz="2800" smtClean="0">
                <a:solidFill>
                  <a:schemeClr val="bg1"/>
                </a:solidFill>
                <a:effectLst>
                  <a:outerShdw blurRad="38100" dist="38100" dir="2700000" algn="tl">
                    <a:srgbClr val="000000"/>
                  </a:outerShdw>
                </a:effectLst>
                <a:latin typeface="Arial Black" panose="020B0A04020102020204" pitchFamily="34" charset="0"/>
              </a:rPr>
              <a:t>What I want to eat!</a:t>
            </a:r>
          </a:p>
          <a:p>
            <a:pPr eaLnBrk="1" hangingPunct="1">
              <a:lnSpc>
                <a:spcPct val="90000"/>
              </a:lnSpc>
              <a:defRPr/>
            </a:pPr>
            <a:r>
              <a:rPr lang="en-US" altLang="en-US" sz="2800" smtClean="0">
                <a:solidFill>
                  <a:schemeClr val="bg1"/>
                </a:solidFill>
                <a:effectLst>
                  <a:outerShdw blurRad="38100" dist="38100" dir="2700000" algn="tl">
                    <a:srgbClr val="000000"/>
                  </a:outerShdw>
                </a:effectLst>
                <a:latin typeface="Arial Black" panose="020B0A04020102020204" pitchFamily="34" charset="0"/>
              </a:rPr>
              <a:t>What to wear?</a:t>
            </a:r>
          </a:p>
          <a:p>
            <a:pPr eaLnBrk="1" hangingPunct="1">
              <a:lnSpc>
                <a:spcPct val="90000"/>
              </a:lnSpc>
              <a:defRPr/>
            </a:pPr>
            <a:r>
              <a:rPr lang="en-US" altLang="en-US" sz="2800" smtClean="0">
                <a:solidFill>
                  <a:schemeClr val="bg1"/>
                </a:solidFill>
                <a:effectLst>
                  <a:outerShdw blurRad="38100" dist="38100" dir="2700000" algn="tl">
                    <a:srgbClr val="000000"/>
                  </a:outerShdw>
                </a:effectLst>
                <a:latin typeface="Arial Black" panose="020B0A04020102020204" pitchFamily="34" charset="0"/>
              </a:rPr>
              <a:t>It is all about ME!</a:t>
            </a:r>
          </a:p>
        </p:txBody>
      </p:sp>
      <p:sp>
        <p:nvSpPr>
          <p:cNvPr id="5124" name="WordArt 4"/>
          <p:cNvSpPr>
            <a:spLocks noChangeArrowheads="1" noChangeShapeType="1" noTextEdit="1"/>
          </p:cNvSpPr>
          <p:nvPr/>
        </p:nvSpPr>
        <p:spPr bwMode="auto">
          <a:xfrm>
            <a:off x="457200" y="304800"/>
            <a:ext cx="8153400" cy="914400"/>
          </a:xfrm>
          <a:prstGeom prst="rect">
            <a:avLst/>
          </a:prstGeom>
        </p:spPr>
        <p:txBody>
          <a:bodyPr wrap="none" fromWordArt="1">
            <a:prstTxWarp prst="textPlain">
              <a:avLst>
                <a:gd name="adj" fmla="val 50000"/>
              </a:avLst>
            </a:prstTxWarp>
          </a:bodyPr>
          <a:lstStyle/>
          <a:p>
            <a:pPr algn="ctr"/>
            <a:r>
              <a:rPr lang="en-US" sz="3600" b="1" kern="10">
                <a:ln w="50800">
                  <a:solidFill>
                    <a:srgbClr val="000066"/>
                  </a:solidFill>
                  <a:round/>
                  <a:headEnd/>
                  <a:tailEnd/>
                </a:ln>
                <a:solidFill>
                  <a:srgbClr val="6699FF"/>
                </a:solidFill>
                <a:latin typeface="Arial Black"/>
              </a:rPr>
              <a:t>The Burden Of Decisions</a:t>
            </a:r>
          </a:p>
        </p:txBody>
      </p:sp>
      <p:pic>
        <p:nvPicPr>
          <p:cNvPr id="5125" name="Picture 6" descr="MCj03704040000[1]"/>
          <p:cNvPicPr>
            <a:picLocks noGrp="1" noChangeAspect="1" noChangeArrowheads="1"/>
          </p:cNvPicPr>
          <p:nvPr>
            <p:ph sz="half" idx="2"/>
          </p:nvPr>
        </p:nvPicPr>
        <p:blipFill>
          <a:blip r:embed="rId2" cstate="print"/>
          <a:srcRect/>
          <a:stretch>
            <a:fillRect/>
          </a:stretch>
        </p:blipFill>
        <p:spPr>
          <a:xfrm>
            <a:off x="5334000" y="2667000"/>
            <a:ext cx="3276600" cy="2590800"/>
          </a:xfrm>
          <a:solidFill>
            <a:srgbClr val="000066"/>
          </a:solidFill>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9"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 calcmode="lin" valueType="num">
                                      <p:cBhvr additive="base">
                                        <p:cTn id="7" dur="500" fill="hold"/>
                                        <p:tgtEl>
                                          <p:spTgt spid="819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195">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9" fill="hold" nodeType="clickEffect">
                                  <p:stCondLst>
                                    <p:cond delay="0"/>
                                  </p:stCondLst>
                                  <p:childTnLst>
                                    <p:set>
                                      <p:cBhvr>
                                        <p:cTn id="12" dur="1" fill="hold">
                                          <p:stCondLst>
                                            <p:cond delay="0"/>
                                          </p:stCondLst>
                                        </p:cTn>
                                        <p:tgtEl>
                                          <p:spTgt spid="8195">
                                            <p:txEl>
                                              <p:pRg st="1" end="1"/>
                                            </p:txEl>
                                          </p:spTgt>
                                        </p:tgtEl>
                                        <p:attrNameLst>
                                          <p:attrName>style.visibility</p:attrName>
                                        </p:attrNameLst>
                                      </p:cBhvr>
                                      <p:to>
                                        <p:strVal val="visible"/>
                                      </p:to>
                                    </p:set>
                                    <p:anim calcmode="lin" valueType="num">
                                      <p:cBhvr additive="base">
                                        <p:cTn id="13" dur="500" fill="hold"/>
                                        <p:tgtEl>
                                          <p:spTgt spid="819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8195">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9" fill="hold" nodeType="clickEffect">
                                  <p:stCondLst>
                                    <p:cond delay="0"/>
                                  </p:stCondLst>
                                  <p:childTnLst>
                                    <p:set>
                                      <p:cBhvr>
                                        <p:cTn id="18" dur="1" fill="hold">
                                          <p:stCondLst>
                                            <p:cond delay="0"/>
                                          </p:stCondLst>
                                        </p:cTn>
                                        <p:tgtEl>
                                          <p:spTgt spid="8195">
                                            <p:txEl>
                                              <p:pRg st="2" end="2"/>
                                            </p:txEl>
                                          </p:spTgt>
                                        </p:tgtEl>
                                        <p:attrNameLst>
                                          <p:attrName>style.visibility</p:attrName>
                                        </p:attrNameLst>
                                      </p:cBhvr>
                                      <p:to>
                                        <p:strVal val="visible"/>
                                      </p:to>
                                    </p:set>
                                    <p:anim calcmode="lin" valueType="num">
                                      <p:cBhvr additive="base">
                                        <p:cTn id="19" dur="500" fill="hold"/>
                                        <p:tgtEl>
                                          <p:spTgt spid="819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8195">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9" fill="hold" nodeType="clickEffect">
                                  <p:stCondLst>
                                    <p:cond delay="0"/>
                                  </p:stCondLst>
                                  <p:childTnLst>
                                    <p:set>
                                      <p:cBhvr>
                                        <p:cTn id="24" dur="1" fill="hold">
                                          <p:stCondLst>
                                            <p:cond delay="0"/>
                                          </p:stCondLst>
                                        </p:cTn>
                                        <p:tgtEl>
                                          <p:spTgt spid="8195">
                                            <p:txEl>
                                              <p:pRg st="3" end="3"/>
                                            </p:txEl>
                                          </p:spTgt>
                                        </p:tgtEl>
                                        <p:attrNameLst>
                                          <p:attrName>style.visibility</p:attrName>
                                        </p:attrNameLst>
                                      </p:cBhvr>
                                      <p:to>
                                        <p:strVal val="visible"/>
                                      </p:to>
                                    </p:set>
                                    <p:anim calcmode="lin" valueType="num">
                                      <p:cBhvr additive="base">
                                        <p:cTn id="25" dur="500" fill="hold"/>
                                        <p:tgtEl>
                                          <p:spTgt spid="8195">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8195">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9" fill="hold" nodeType="clickEffect">
                                  <p:stCondLst>
                                    <p:cond delay="0"/>
                                  </p:stCondLst>
                                  <p:childTnLst>
                                    <p:set>
                                      <p:cBhvr>
                                        <p:cTn id="30" dur="1" fill="hold">
                                          <p:stCondLst>
                                            <p:cond delay="0"/>
                                          </p:stCondLst>
                                        </p:cTn>
                                        <p:tgtEl>
                                          <p:spTgt spid="8195">
                                            <p:txEl>
                                              <p:pRg st="4" end="4"/>
                                            </p:txEl>
                                          </p:spTgt>
                                        </p:tgtEl>
                                        <p:attrNameLst>
                                          <p:attrName>style.visibility</p:attrName>
                                        </p:attrNameLst>
                                      </p:cBhvr>
                                      <p:to>
                                        <p:strVal val="visible"/>
                                      </p:to>
                                    </p:set>
                                    <p:anim calcmode="lin" valueType="num">
                                      <p:cBhvr additive="base">
                                        <p:cTn id="31" dur="500" fill="hold"/>
                                        <p:tgtEl>
                                          <p:spTgt spid="8195">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8195">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6" fill="hold" nodeType="clickEffect">
                                  <p:stCondLst>
                                    <p:cond delay="0"/>
                                  </p:stCondLst>
                                  <p:childTnLst>
                                    <p:set>
                                      <p:cBhvr>
                                        <p:cTn id="36" dur="1" fill="hold">
                                          <p:stCondLst>
                                            <p:cond delay="0"/>
                                          </p:stCondLst>
                                        </p:cTn>
                                        <p:tgtEl>
                                          <p:spTgt spid="8195">
                                            <p:txEl>
                                              <p:pRg st="5" end="5"/>
                                            </p:txEl>
                                          </p:spTgt>
                                        </p:tgtEl>
                                        <p:attrNameLst>
                                          <p:attrName>style.visibility</p:attrName>
                                        </p:attrNameLst>
                                      </p:cBhvr>
                                      <p:to>
                                        <p:strVal val="visible"/>
                                      </p:to>
                                    </p:set>
                                    <p:anim calcmode="lin" valueType="num">
                                      <p:cBhvr additive="base">
                                        <p:cTn id="37" dur="500" fill="hold"/>
                                        <p:tgtEl>
                                          <p:spTgt spid="8195">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819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6" fill="hold" nodeType="clickEffect">
                                  <p:stCondLst>
                                    <p:cond delay="0"/>
                                  </p:stCondLst>
                                  <p:childTnLst>
                                    <p:set>
                                      <p:cBhvr>
                                        <p:cTn id="42" dur="1" fill="hold">
                                          <p:stCondLst>
                                            <p:cond delay="0"/>
                                          </p:stCondLst>
                                        </p:cTn>
                                        <p:tgtEl>
                                          <p:spTgt spid="8195">
                                            <p:txEl>
                                              <p:pRg st="6" end="6"/>
                                            </p:txEl>
                                          </p:spTgt>
                                        </p:tgtEl>
                                        <p:attrNameLst>
                                          <p:attrName>style.visibility</p:attrName>
                                        </p:attrNameLst>
                                      </p:cBhvr>
                                      <p:to>
                                        <p:strVal val="visible"/>
                                      </p:to>
                                    </p:set>
                                    <p:anim calcmode="lin" valueType="num">
                                      <p:cBhvr additive="base">
                                        <p:cTn id="43" dur="500" fill="hold"/>
                                        <p:tgtEl>
                                          <p:spTgt spid="8195">
                                            <p:txEl>
                                              <p:pRg st="6" end="6"/>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819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endParaRPr lang="en-US" altLang="en-US" smtClean="0"/>
          </a:p>
        </p:txBody>
      </p:sp>
      <p:sp>
        <p:nvSpPr>
          <p:cNvPr id="14339" name="Rectangle 3"/>
          <p:cNvSpPr>
            <a:spLocks noGrp="1" noChangeArrowheads="1"/>
          </p:cNvSpPr>
          <p:nvPr>
            <p:ph type="body" sz="half" idx="1"/>
          </p:nvPr>
        </p:nvSpPr>
        <p:spPr>
          <a:xfrm>
            <a:off x="457200" y="1524000"/>
            <a:ext cx="4724400" cy="5334000"/>
          </a:xfrm>
          <a:solidFill>
            <a:srgbClr val="000066"/>
          </a:solidFill>
          <a:ln>
            <a:solidFill>
              <a:srgbClr val="6699FF"/>
            </a:solidFill>
          </a:ln>
        </p:spPr>
        <p:txBody>
          <a:bodyPr/>
          <a:lstStyle/>
          <a:p>
            <a:pPr eaLnBrk="1" hangingPunct="1">
              <a:defRPr/>
            </a:pPr>
            <a:endParaRPr lang="en-US" altLang="en-US" sz="2800" smtClean="0">
              <a:solidFill>
                <a:schemeClr val="bg1"/>
              </a:solidFill>
              <a:effectLst>
                <a:outerShdw blurRad="38100" dist="38100" dir="2700000" algn="tl">
                  <a:srgbClr val="000000"/>
                </a:outerShdw>
              </a:effectLst>
              <a:latin typeface="Arial Black" panose="020B0A04020102020204" pitchFamily="34" charset="0"/>
            </a:endParaRPr>
          </a:p>
        </p:txBody>
      </p:sp>
      <p:sp>
        <p:nvSpPr>
          <p:cNvPr id="6148" name="WordArt 4"/>
          <p:cNvSpPr>
            <a:spLocks noChangeArrowheads="1" noChangeShapeType="1" noTextEdit="1"/>
          </p:cNvSpPr>
          <p:nvPr/>
        </p:nvSpPr>
        <p:spPr bwMode="auto">
          <a:xfrm>
            <a:off x="457200" y="304800"/>
            <a:ext cx="8153400" cy="914400"/>
          </a:xfrm>
          <a:prstGeom prst="rect">
            <a:avLst/>
          </a:prstGeom>
        </p:spPr>
        <p:txBody>
          <a:bodyPr wrap="none" fromWordArt="1">
            <a:prstTxWarp prst="textPlain">
              <a:avLst>
                <a:gd name="adj" fmla="val 50000"/>
              </a:avLst>
            </a:prstTxWarp>
          </a:bodyPr>
          <a:lstStyle/>
          <a:p>
            <a:pPr algn="ctr"/>
            <a:r>
              <a:rPr lang="en-US" sz="3600" b="1" kern="10">
                <a:ln w="50800">
                  <a:solidFill>
                    <a:srgbClr val="000066"/>
                  </a:solidFill>
                  <a:round/>
                  <a:headEnd/>
                  <a:tailEnd/>
                </a:ln>
                <a:solidFill>
                  <a:srgbClr val="6699FF"/>
                </a:solidFill>
                <a:latin typeface="Arial Black"/>
              </a:rPr>
              <a:t>The Burden Of Decisions</a:t>
            </a:r>
          </a:p>
        </p:txBody>
      </p:sp>
      <p:pic>
        <p:nvPicPr>
          <p:cNvPr id="6149" name="Picture 5" descr="MCj03704040000[1]"/>
          <p:cNvPicPr>
            <a:picLocks noGrp="1" noChangeAspect="1" noChangeArrowheads="1"/>
          </p:cNvPicPr>
          <p:nvPr>
            <p:ph sz="half" idx="2"/>
          </p:nvPr>
        </p:nvPicPr>
        <p:blipFill>
          <a:blip r:embed="rId2" cstate="print"/>
          <a:srcRect/>
          <a:stretch>
            <a:fillRect/>
          </a:stretch>
        </p:blipFill>
        <p:spPr>
          <a:xfrm>
            <a:off x="5715000" y="2743200"/>
            <a:ext cx="3124200" cy="2514600"/>
          </a:xfrm>
          <a:solidFill>
            <a:srgbClr val="000066"/>
          </a:solidFill>
          <a:ln>
            <a:solidFill>
              <a:srgbClr val="6699FF"/>
            </a:solidFill>
          </a:ln>
        </p:spPr>
      </p:pic>
      <p:sp>
        <p:nvSpPr>
          <p:cNvPr id="14342" name="WordArt 6"/>
          <p:cNvSpPr>
            <a:spLocks noChangeArrowheads="1" noChangeShapeType="1" noTextEdit="1"/>
          </p:cNvSpPr>
          <p:nvPr/>
        </p:nvSpPr>
        <p:spPr bwMode="auto">
          <a:xfrm rot="5400000">
            <a:off x="647700" y="2476500"/>
            <a:ext cx="4495800" cy="3352800"/>
          </a:xfrm>
          <a:prstGeom prst="rect">
            <a:avLst/>
          </a:prstGeom>
        </p:spPr>
        <p:txBody>
          <a:bodyPr vert="wordArtVert" wrap="none" fromWordArt="1">
            <a:prstTxWarp prst="textWave4">
              <a:avLst>
                <a:gd name="adj1" fmla="val 13005"/>
                <a:gd name="adj2" fmla="val 0"/>
              </a:avLst>
            </a:prstTxWarp>
          </a:bodyPr>
          <a:lstStyle/>
          <a:p>
            <a:pPr algn="ctr" fontAlgn="auto"/>
            <a:r>
              <a:rPr lang="en-US" sz="3600" kern="10">
                <a:ln w="9525">
                  <a:noFill/>
                  <a:round/>
                  <a:headEnd/>
                  <a:tailEnd/>
                </a:ln>
                <a:gradFill rotWithShape="1">
                  <a:gsLst>
                    <a:gs pos="0">
                      <a:srgbClr val="00FF00"/>
                    </a:gs>
                    <a:gs pos="100000">
                      <a:srgbClr val="00CCFF"/>
                    </a:gs>
                  </a:gsLst>
                  <a:lin ang="0" scaled="1"/>
                </a:gradFill>
                <a:effectLst>
                  <a:outerShdw dist="99190" dir="7788334" algn="ctr" rotWithShape="0">
                    <a:srgbClr val="000080">
                      <a:alpha val="79999"/>
                    </a:srgbClr>
                  </a:outerShdw>
                </a:effectLst>
                <a:latin typeface="Arial Black"/>
              </a:rPr>
              <a:t>School</a:t>
            </a:r>
          </a:p>
        </p:txBody>
      </p:sp>
      <p:sp>
        <p:nvSpPr>
          <p:cNvPr id="14343" name="Oval 7"/>
          <p:cNvSpPr>
            <a:spLocks noChangeArrowheads="1"/>
          </p:cNvSpPr>
          <p:nvPr/>
        </p:nvSpPr>
        <p:spPr bwMode="auto">
          <a:xfrm>
            <a:off x="5562600" y="5410200"/>
            <a:ext cx="3352800" cy="1295400"/>
          </a:xfrm>
          <a:prstGeom prst="ellipse">
            <a:avLst/>
          </a:prstGeom>
          <a:solidFill>
            <a:srgbClr val="6699FF"/>
          </a:solidFill>
          <a:ln w="9525">
            <a:solidFill>
              <a:srgbClr val="000066"/>
            </a:solidFill>
            <a:round/>
            <a:headEnd/>
            <a:tailEnd/>
          </a:ln>
        </p:spPr>
        <p:txBody>
          <a:bodyPr wrap="none" anchor="ctr"/>
          <a:lstStyle/>
          <a:p>
            <a:pPr algn="ctr" eaLnBrk="1" hangingPunct="1"/>
            <a:r>
              <a:rPr lang="en-US" altLang="en-US" sz="2400" u="sng">
                <a:solidFill>
                  <a:srgbClr val="000066"/>
                </a:solidFill>
                <a:latin typeface="Arial Black" pitchFamily="34" charset="0"/>
              </a:rPr>
              <a:t>Outside Influence</a:t>
            </a:r>
          </a:p>
        </p:txBody>
      </p:sp>
      <p:sp>
        <p:nvSpPr>
          <p:cNvPr id="14344" name="Oval 8"/>
          <p:cNvSpPr>
            <a:spLocks noChangeArrowheads="1"/>
          </p:cNvSpPr>
          <p:nvPr/>
        </p:nvSpPr>
        <p:spPr bwMode="auto">
          <a:xfrm>
            <a:off x="5410200" y="1447800"/>
            <a:ext cx="3505200" cy="1143000"/>
          </a:xfrm>
          <a:prstGeom prst="ellipse">
            <a:avLst/>
          </a:prstGeom>
          <a:solidFill>
            <a:srgbClr val="6699FF"/>
          </a:solidFill>
          <a:ln w="9525">
            <a:solidFill>
              <a:srgbClr val="000066"/>
            </a:solidFill>
            <a:round/>
            <a:headEnd/>
            <a:tailEnd/>
          </a:ln>
        </p:spPr>
        <p:txBody>
          <a:bodyPr wrap="none" anchor="ctr"/>
          <a:lstStyle/>
          <a:p>
            <a:pPr algn="ctr" eaLnBrk="1" hangingPunct="1"/>
            <a:r>
              <a:rPr lang="en-US" altLang="en-US" sz="2400">
                <a:solidFill>
                  <a:srgbClr val="000066"/>
                </a:solidFill>
                <a:latin typeface="Arial Black" pitchFamily="34" charset="0"/>
              </a:rPr>
              <a:t> </a:t>
            </a:r>
            <a:r>
              <a:rPr lang="en-US" altLang="en-US" sz="2400" u="sng">
                <a:solidFill>
                  <a:srgbClr val="000066"/>
                </a:solidFill>
                <a:latin typeface="Arial Black" pitchFamily="34" charset="0"/>
              </a:rPr>
              <a:t>Depression</a:t>
            </a:r>
          </a:p>
        </p:txBody>
      </p:sp>
      <p:sp>
        <p:nvSpPr>
          <p:cNvPr id="9" name="Oval 8"/>
          <p:cNvSpPr>
            <a:spLocks noChangeArrowheads="1"/>
          </p:cNvSpPr>
          <p:nvPr/>
        </p:nvSpPr>
        <p:spPr bwMode="auto">
          <a:xfrm>
            <a:off x="5791200" y="3276600"/>
            <a:ext cx="2971800" cy="1600200"/>
          </a:xfrm>
          <a:prstGeom prst="ellipse">
            <a:avLst/>
          </a:prstGeom>
          <a:solidFill>
            <a:srgbClr val="6699FF"/>
          </a:solidFill>
          <a:ln w="9525">
            <a:solidFill>
              <a:srgbClr val="000066"/>
            </a:solidFill>
            <a:round/>
            <a:headEnd/>
            <a:tailEnd/>
          </a:ln>
        </p:spPr>
        <p:txBody>
          <a:bodyPr wrap="none" anchor="ctr"/>
          <a:lstStyle/>
          <a:p>
            <a:pPr algn="ctr" eaLnBrk="1" hangingPunct="1"/>
            <a:endParaRPr lang="en-US" altLang="en-US" sz="2400" dirty="0" smtClean="0">
              <a:solidFill>
                <a:srgbClr val="000066"/>
              </a:solidFill>
              <a:latin typeface="Arial Black" pitchFamily="34" charset="0"/>
            </a:endParaRPr>
          </a:p>
          <a:p>
            <a:pPr algn="ctr" eaLnBrk="1" hangingPunct="1"/>
            <a:r>
              <a:rPr lang="en-US" altLang="en-US" sz="2400" dirty="0" smtClean="0">
                <a:solidFill>
                  <a:srgbClr val="000066"/>
                </a:solidFill>
                <a:latin typeface="Arial Black" pitchFamily="34" charset="0"/>
              </a:rPr>
              <a:t> Bully’s</a:t>
            </a:r>
          </a:p>
          <a:p>
            <a:pPr algn="ctr" eaLnBrk="1" hangingPunct="1"/>
            <a:endParaRPr lang="en-US" altLang="en-US" sz="2400" u="sng" dirty="0">
              <a:solidFill>
                <a:srgbClr val="000066"/>
              </a:solidFill>
              <a:latin typeface="Arial Black"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4342"/>
                                        </p:tgtEl>
                                        <p:attrNameLst>
                                          <p:attrName>style.visibility</p:attrName>
                                        </p:attrNameLst>
                                      </p:cBhvr>
                                      <p:to>
                                        <p:strVal val="visible"/>
                                      </p:to>
                                    </p:set>
                                    <p:animEffect transition="in" filter="diamond(in)">
                                      <p:cBhvr>
                                        <p:cTn id="7" dur="2000"/>
                                        <p:tgtEl>
                                          <p:spTgt spid="1434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343"/>
                                        </p:tgtEl>
                                        <p:attrNameLst>
                                          <p:attrName>style.visibility</p:attrName>
                                        </p:attrNameLst>
                                      </p:cBhvr>
                                      <p:to>
                                        <p:strVal val="visible"/>
                                      </p:to>
                                    </p:set>
                                    <p:animEffect transition="in" filter="fade">
                                      <p:cBhvr>
                                        <p:cTn id="12" dur="2000"/>
                                        <p:tgtEl>
                                          <p:spTgt spid="1434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14344"/>
                                        </p:tgtEl>
                                        <p:attrNameLst>
                                          <p:attrName>style.visibility</p:attrName>
                                        </p:attrNameLst>
                                      </p:cBhvr>
                                      <p:to>
                                        <p:strVal val="visible"/>
                                      </p:to>
                                    </p:set>
                                    <p:animEffect transition="in" filter="diamond(in)">
                                      <p:cBhvr>
                                        <p:cTn id="17" dur="2000"/>
                                        <p:tgtEl>
                                          <p:spTgt spid="14344"/>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diamond(in)">
                                      <p:cBhvr>
                                        <p:cTn id="22"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2" grpId="0" animBg="1"/>
      <p:bldP spid="14343" grpId="0" animBg="1"/>
      <p:bldP spid="14344" grpId="0" animBg="1"/>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endParaRPr lang="en-US" altLang="en-US" smtClean="0"/>
          </a:p>
        </p:txBody>
      </p:sp>
      <p:sp>
        <p:nvSpPr>
          <p:cNvPr id="19459" name="Rectangle 3"/>
          <p:cNvSpPr>
            <a:spLocks noGrp="1" noChangeArrowheads="1"/>
          </p:cNvSpPr>
          <p:nvPr>
            <p:ph type="body" idx="1"/>
          </p:nvPr>
        </p:nvSpPr>
        <p:spPr>
          <a:xfrm>
            <a:off x="304800" y="1371600"/>
            <a:ext cx="8382000" cy="5257800"/>
          </a:xfrm>
          <a:solidFill>
            <a:srgbClr val="000066"/>
          </a:solidFill>
          <a:ln>
            <a:solidFill>
              <a:srgbClr val="6699FF"/>
            </a:solidFill>
          </a:ln>
        </p:spPr>
        <p:txBody>
          <a:bodyPr/>
          <a:lstStyle/>
          <a:p>
            <a:pPr eaLnBrk="1" hangingPunct="1">
              <a:lnSpc>
                <a:spcPct val="90000"/>
              </a:lnSpc>
              <a:defRPr/>
            </a:pPr>
            <a:r>
              <a:rPr lang="en-US" altLang="en-US" smtClean="0">
                <a:solidFill>
                  <a:schemeClr val="bg1"/>
                </a:solidFill>
                <a:effectLst>
                  <a:outerShdw blurRad="38100" dist="38100" dir="2700000" algn="tl">
                    <a:srgbClr val="000000"/>
                  </a:outerShdw>
                </a:effectLst>
                <a:latin typeface="Arial Black" panose="020B0A04020102020204" pitchFamily="34" charset="0"/>
              </a:rPr>
              <a:t>What to eat?</a:t>
            </a:r>
          </a:p>
          <a:p>
            <a:pPr eaLnBrk="1" hangingPunct="1">
              <a:lnSpc>
                <a:spcPct val="90000"/>
              </a:lnSpc>
              <a:defRPr/>
            </a:pPr>
            <a:r>
              <a:rPr lang="en-US" altLang="en-US" smtClean="0">
                <a:solidFill>
                  <a:schemeClr val="bg1"/>
                </a:solidFill>
                <a:effectLst>
                  <a:outerShdw blurRad="38100" dist="38100" dir="2700000" algn="tl">
                    <a:srgbClr val="000000"/>
                  </a:outerShdw>
                </a:effectLst>
                <a:latin typeface="Arial Black" panose="020B0A04020102020204" pitchFamily="34" charset="0"/>
              </a:rPr>
              <a:t>What to wear?</a:t>
            </a:r>
          </a:p>
          <a:p>
            <a:pPr eaLnBrk="1" hangingPunct="1">
              <a:lnSpc>
                <a:spcPct val="90000"/>
              </a:lnSpc>
              <a:defRPr/>
            </a:pPr>
            <a:r>
              <a:rPr lang="en-US" altLang="en-US" smtClean="0">
                <a:solidFill>
                  <a:schemeClr val="bg1"/>
                </a:solidFill>
                <a:effectLst>
                  <a:outerShdw blurRad="38100" dist="38100" dir="2700000" algn="tl">
                    <a:srgbClr val="000000"/>
                  </a:outerShdw>
                </a:effectLst>
                <a:latin typeface="Arial Black" panose="020B0A04020102020204" pitchFamily="34" charset="0"/>
              </a:rPr>
              <a:t>What to do? (Where to go?)</a:t>
            </a:r>
          </a:p>
          <a:p>
            <a:pPr eaLnBrk="1" hangingPunct="1">
              <a:lnSpc>
                <a:spcPct val="90000"/>
              </a:lnSpc>
              <a:defRPr/>
            </a:pPr>
            <a:r>
              <a:rPr lang="en-US" altLang="en-US" smtClean="0">
                <a:solidFill>
                  <a:schemeClr val="bg1"/>
                </a:solidFill>
                <a:effectLst>
                  <a:outerShdw blurRad="38100" dist="38100" dir="2700000" algn="tl">
                    <a:srgbClr val="000000"/>
                  </a:outerShdw>
                </a:effectLst>
                <a:latin typeface="Arial Black" panose="020B0A04020102020204" pitchFamily="34" charset="0"/>
              </a:rPr>
              <a:t>Who to do it with?</a:t>
            </a:r>
          </a:p>
          <a:p>
            <a:pPr eaLnBrk="1" hangingPunct="1">
              <a:lnSpc>
                <a:spcPct val="90000"/>
              </a:lnSpc>
              <a:defRPr/>
            </a:pPr>
            <a:r>
              <a:rPr lang="en-US" altLang="en-US" smtClean="0">
                <a:solidFill>
                  <a:schemeClr val="bg1"/>
                </a:solidFill>
                <a:effectLst>
                  <a:outerShdw blurRad="38100" dist="38100" dir="2700000" algn="tl">
                    <a:srgbClr val="000000"/>
                  </a:outerShdw>
                </a:effectLst>
                <a:latin typeface="Arial Black" panose="020B0A04020102020204" pitchFamily="34" charset="0"/>
              </a:rPr>
              <a:t>Driving a car</a:t>
            </a:r>
          </a:p>
          <a:p>
            <a:pPr eaLnBrk="1" hangingPunct="1">
              <a:lnSpc>
                <a:spcPct val="90000"/>
              </a:lnSpc>
              <a:defRPr/>
            </a:pPr>
            <a:r>
              <a:rPr lang="en-US" altLang="en-US" smtClean="0">
                <a:solidFill>
                  <a:schemeClr val="bg1"/>
                </a:solidFill>
                <a:effectLst>
                  <a:outerShdw blurRad="38100" dist="38100" dir="2700000" algn="tl">
                    <a:srgbClr val="000000"/>
                  </a:outerShdw>
                </a:effectLst>
                <a:latin typeface="Arial Black" panose="020B0A04020102020204" pitchFamily="34" charset="0"/>
              </a:rPr>
              <a:t>Working as a student</a:t>
            </a:r>
          </a:p>
          <a:p>
            <a:pPr eaLnBrk="1" hangingPunct="1">
              <a:lnSpc>
                <a:spcPct val="90000"/>
              </a:lnSpc>
              <a:defRPr/>
            </a:pPr>
            <a:r>
              <a:rPr lang="en-US" altLang="en-US" smtClean="0">
                <a:solidFill>
                  <a:schemeClr val="bg1"/>
                </a:solidFill>
                <a:effectLst>
                  <a:outerShdw blurRad="38100" dist="38100" dir="2700000" algn="tl">
                    <a:srgbClr val="000000"/>
                  </a:outerShdw>
                </a:effectLst>
                <a:latin typeface="Arial Black" panose="020B0A04020102020204" pitchFamily="34" charset="0"/>
              </a:rPr>
              <a:t>Who to date?</a:t>
            </a:r>
          </a:p>
          <a:p>
            <a:pPr eaLnBrk="1" hangingPunct="1">
              <a:lnSpc>
                <a:spcPct val="90000"/>
              </a:lnSpc>
              <a:defRPr/>
            </a:pPr>
            <a:r>
              <a:rPr lang="en-US" altLang="en-US" smtClean="0">
                <a:solidFill>
                  <a:schemeClr val="bg1"/>
                </a:solidFill>
                <a:effectLst>
                  <a:outerShdw blurRad="38100" dist="38100" dir="2700000" algn="tl">
                    <a:srgbClr val="000000"/>
                  </a:outerShdw>
                </a:effectLst>
                <a:latin typeface="Arial Black" panose="020B0A04020102020204" pitchFamily="34" charset="0"/>
              </a:rPr>
              <a:t>What will I be when I grow up?</a:t>
            </a:r>
          </a:p>
          <a:p>
            <a:pPr eaLnBrk="1" hangingPunct="1">
              <a:lnSpc>
                <a:spcPct val="90000"/>
              </a:lnSpc>
              <a:defRPr/>
            </a:pPr>
            <a:r>
              <a:rPr lang="en-US" altLang="en-US" smtClean="0">
                <a:solidFill>
                  <a:schemeClr val="bg1"/>
                </a:solidFill>
                <a:effectLst>
                  <a:outerShdw blurRad="38100" dist="38100" dir="2700000" algn="tl">
                    <a:srgbClr val="000000"/>
                  </a:outerShdw>
                </a:effectLst>
                <a:latin typeface="Arial Black" panose="020B0A04020102020204" pitchFamily="34" charset="0"/>
              </a:rPr>
              <a:t>Will I go to college or not?</a:t>
            </a:r>
          </a:p>
          <a:p>
            <a:pPr eaLnBrk="1" hangingPunct="1">
              <a:lnSpc>
                <a:spcPct val="90000"/>
              </a:lnSpc>
              <a:defRPr/>
            </a:pPr>
            <a:r>
              <a:rPr lang="en-US" altLang="en-US" smtClean="0">
                <a:solidFill>
                  <a:schemeClr val="bg1"/>
                </a:solidFill>
                <a:effectLst>
                  <a:outerShdw blurRad="38100" dist="38100" dir="2700000" algn="tl">
                    <a:srgbClr val="000000"/>
                  </a:outerShdw>
                </a:effectLst>
                <a:latin typeface="Arial Black" panose="020B0A04020102020204" pitchFamily="34" charset="0"/>
              </a:rPr>
              <a:t>Who to marry?</a:t>
            </a:r>
          </a:p>
        </p:txBody>
      </p:sp>
      <p:sp>
        <p:nvSpPr>
          <p:cNvPr id="7172" name="WordArt 4"/>
          <p:cNvSpPr>
            <a:spLocks noChangeArrowheads="1" noChangeShapeType="1" noTextEdit="1"/>
          </p:cNvSpPr>
          <p:nvPr/>
        </p:nvSpPr>
        <p:spPr bwMode="auto">
          <a:xfrm>
            <a:off x="457200" y="304800"/>
            <a:ext cx="8153400" cy="914400"/>
          </a:xfrm>
          <a:prstGeom prst="rect">
            <a:avLst/>
          </a:prstGeom>
        </p:spPr>
        <p:txBody>
          <a:bodyPr wrap="none" fromWordArt="1">
            <a:prstTxWarp prst="textPlain">
              <a:avLst>
                <a:gd name="adj" fmla="val 50000"/>
              </a:avLst>
            </a:prstTxWarp>
          </a:bodyPr>
          <a:lstStyle/>
          <a:p>
            <a:pPr algn="ctr"/>
            <a:r>
              <a:rPr lang="en-US" sz="3600" b="1" kern="10">
                <a:ln w="50800">
                  <a:solidFill>
                    <a:srgbClr val="000066"/>
                  </a:solidFill>
                  <a:round/>
                  <a:headEnd/>
                  <a:tailEnd/>
                </a:ln>
                <a:solidFill>
                  <a:srgbClr val="6699FF"/>
                </a:solidFill>
                <a:latin typeface="Arial Black"/>
              </a:rPr>
              <a:t>The Burden Of Decisions</a:t>
            </a:r>
          </a:p>
        </p:txBody>
      </p:sp>
      <p:sp>
        <p:nvSpPr>
          <p:cNvPr id="19461" name="Oval 5"/>
          <p:cNvSpPr>
            <a:spLocks noChangeArrowheads="1"/>
          </p:cNvSpPr>
          <p:nvPr/>
        </p:nvSpPr>
        <p:spPr bwMode="auto">
          <a:xfrm>
            <a:off x="5867400" y="3505200"/>
            <a:ext cx="2819400" cy="1066800"/>
          </a:xfrm>
          <a:prstGeom prst="ellipse">
            <a:avLst/>
          </a:prstGeom>
          <a:solidFill>
            <a:srgbClr val="6699FF"/>
          </a:solidFill>
          <a:ln w="9525">
            <a:solidFill>
              <a:srgbClr val="000066"/>
            </a:solidFill>
            <a:round/>
            <a:headEnd/>
            <a:tailEnd/>
          </a:ln>
        </p:spPr>
        <p:txBody>
          <a:bodyPr wrap="none" anchor="ctr"/>
          <a:lstStyle/>
          <a:p>
            <a:pPr algn="ctr" eaLnBrk="1" hangingPunct="1"/>
            <a:r>
              <a:rPr lang="en-US" altLang="en-US" sz="2400" u="sng">
                <a:solidFill>
                  <a:srgbClr val="000066"/>
                </a:solidFill>
                <a:latin typeface="Arial Black" pitchFamily="34" charset="0"/>
              </a:rPr>
              <a:t>Peer Pressure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9" fill="hold"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 calcmode="lin" valueType="num">
                                      <p:cBhvr additive="base">
                                        <p:cTn id="7" dur="500" fill="hold"/>
                                        <p:tgtEl>
                                          <p:spTgt spid="1945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9459">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6" fill="hold" nodeType="clickEffect">
                                  <p:stCondLst>
                                    <p:cond delay="0"/>
                                  </p:stCondLst>
                                  <p:childTnLst>
                                    <p:set>
                                      <p:cBhvr>
                                        <p:cTn id="12" dur="1" fill="hold">
                                          <p:stCondLst>
                                            <p:cond delay="0"/>
                                          </p:stCondLst>
                                        </p:cTn>
                                        <p:tgtEl>
                                          <p:spTgt spid="19459">
                                            <p:txEl>
                                              <p:pRg st="1" end="1"/>
                                            </p:txEl>
                                          </p:spTgt>
                                        </p:tgtEl>
                                        <p:attrNameLst>
                                          <p:attrName>style.visibility</p:attrName>
                                        </p:attrNameLst>
                                      </p:cBhvr>
                                      <p:to>
                                        <p:strVal val="visible"/>
                                      </p:to>
                                    </p:set>
                                    <p:anim calcmode="lin" valueType="num">
                                      <p:cBhvr additive="base">
                                        <p:cTn id="13" dur="500" fill="hold"/>
                                        <p:tgtEl>
                                          <p:spTgt spid="19459">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945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12" fill="hold" nodeType="clickEffect">
                                  <p:stCondLst>
                                    <p:cond delay="0"/>
                                  </p:stCondLst>
                                  <p:childTnLst>
                                    <p:set>
                                      <p:cBhvr>
                                        <p:cTn id="18" dur="1" fill="hold">
                                          <p:stCondLst>
                                            <p:cond delay="0"/>
                                          </p:stCondLst>
                                        </p:cTn>
                                        <p:tgtEl>
                                          <p:spTgt spid="19459">
                                            <p:txEl>
                                              <p:pRg st="2" end="2"/>
                                            </p:txEl>
                                          </p:spTgt>
                                        </p:tgtEl>
                                        <p:attrNameLst>
                                          <p:attrName>style.visibility</p:attrName>
                                        </p:attrNameLst>
                                      </p:cBhvr>
                                      <p:to>
                                        <p:strVal val="visible"/>
                                      </p:to>
                                    </p:set>
                                    <p:anim calcmode="lin" valueType="num">
                                      <p:cBhvr additive="base">
                                        <p:cTn id="19" dur="500" fill="hold"/>
                                        <p:tgtEl>
                                          <p:spTgt spid="1945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945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3" fill="hold" nodeType="clickEffect">
                                  <p:stCondLst>
                                    <p:cond delay="0"/>
                                  </p:stCondLst>
                                  <p:childTnLst>
                                    <p:set>
                                      <p:cBhvr>
                                        <p:cTn id="24" dur="1" fill="hold">
                                          <p:stCondLst>
                                            <p:cond delay="0"/>
                                          </p:stCondLst>
                                        </p:cTn>
                                        <p:tgtEl>
                                          <p:spTgt spid="19459">
                                            <p:txEl>
                                              <p:pRg st="3" end="3"/>
                                            </p:txEl>
                                          </p:spTgt>
                                        </p:tgtEl>
                                        <p:attrNameLst>
                                          <p:attrName>style.visibility</p:attrName>
                                        </p:attrNameLst>
                                      </p:cBhvr>
                                      <p:to>
                                        <p:strVal val="visible"/>
                                      </p:to>
                                    </p:set>
                                    <p:anim calcmode="lin" valueType="num">
                                      <p:cBhvr additive="base">
                                        <p:cTn id="25" dur="500" fill="hold"/>
                                        <p:tgtEl>
                                          <p:spTgt spid="19459">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9459">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3" fill="hold" nodeType="clickEffect">
                                  <p:stCondLst>
                                    <p:cond delay="0"/>
                                  </p:stCondLst>
                                  <p:childTnLst>
                                    <p:set>
                                      <p:cBhvr>
                                        <p:cTn id="30" dur="1" fill="hold">
                                          <p:stCondLst>
                                            <p:cond delay="0"/>
                                          </p:stCondLst>
                                        </p:cTn>
                                        <p:tgtEl>
                                          <p:spTgt spid="19459">
                                            <p:txEl>
                                              <p:pRg st="4" end="4"/>
                                            </p:txEl>
                                          </p:spTgt>
                                        </p:tgtEl>
                                        <p:attrNameLst>
                                          <p:attrName>style.visibility</p:attrName>
                                        </p:attrNameLst>
                                      </p:cBhvr>
                                      <p:to>
                                        <p:strVal val="visible"/>
                                      </p:to>
                                    </p:set>
                                    <p:anim calcmode="lin" valueType="num">
                                      <p:cBhvr additive="base">
                                        <p:cTn id="31" dur="500" fill="hold"/>
                                        <p:tgtEl>
                                          <p:spTgt spid="19459">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9459">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3" fill="hold" nodeType="clickEffect">
                                  <p:stCondLst>
                                    <p:cond delay="0"/>
                                  </p:stCondLst>
                                  <p:childTnLst>
                                    <p:set>
                                      <p:cBhvr>
                                        <p:cTn id="36" dur="1" fill="hold">
                                          <p:stCondLst>
                                            <p:cond delay="0"/>
                                          </p:stCondLst>
                                        </p:cTn>
                                        <p:tgtEl>
                                          <p:spTgt spid="19459">
                                            <p:txEl>
                                              <p:pRg st="5" end="5"/>
                                            </p:txEl>
                                          </p:spTgt>
                                        </p:tgtEl>
                                        <p:attrNameLst>
                                          <p:attrName>style.visibility</p:attrName>
                                        </p:attrNameLst>
                                      </p:cBhvr>
                                      <p:to>
                                        <p:strVal val="visible"/>
                                      </p:to>
                                    </p:set>
                                    <p:anim calcmode="lin" valueType="num">
                                      <p:cBhvr additive="base">
                                        <p:cTn id="37" dur="500" fill="hold"/>
                                        <p:tgtEl>
                                          <p:spTgt spid="19459">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19459">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19459">
                                            <p:txEl>
                                              <p:pRg st="6" end="6"/>
                                            </p:txEl>
                                          </p:spTgt>
                                        </p:tgtEl>
                                        <p:attrNameLst>
                                          <p:attrName>style.visibility</p:attrName>
                                        </p:attrNameLst>
                                      </p:cBhvr>
                                      <p:to>
                                        <p:strVal val="visible"/>
                                      </p:to>
                                    </p:set>
                                    <p:anim calcmode="lin" valueType="num">
                                      <p:cBhvr additive="base">
                                        <p:cTn id="43" dur="500" fill="hold"/>
                                        <p:tgtEl>
                                          <p:spTgt spid="19459">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945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nodeType="clickEffect">
                                  <p:stCondLst>
                                    <p:cond delay="0"/>
                                  </p:stCondLst>
                                  <p:childTnLst>
                                    <p:set>
                                      <p:cBhvr>
                                        <p:cTn id="48" dur="1" fill="hold">
                                          <p:stCondLst>
                                            <p:cond delay="0"/>
                                          </p:stCondLst>
                                        </p:cTn>
                                        <p:tgtEl>
                                          <p:spTgt spid="19459">
                                            <p:txEl>
                                              <p:pRg st="7" end="7"/>
                                            </p:txEl>
                                          </p:spTgt>
                                        </p:tgtEl>
                                        <p:attrNameLst>
                                          <p:attrName>style.visibility</p:attrName>
                                        </p:attrNameLst>
                                      </p:cBhvr>
                                      <p:to>
                                        <p:strVal val="visible"/>
                                      </p:to>
                                    </p:set>
                                    <p:anim calcmode="lin" valueType="num">
                                      <p:cBhvr additive="base">
                                        <p:cTn id="49" dur="500" fill="hold"/>
                                        <p:tgtEl>
                                          <p:spTgt spid="19459">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19459">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2" fill="hold" nodeType="clickEffect">
                                  <p:stCondLst>
                                    <p:cond delay="0"/>
                                  </p:stCondLst>
                                  <p:childTnLst>
                                    <p:set>
                                      <p:cBhvr>
                                        <p:cTn id="54" dur="1" fill="hold">
                                          <p:stCondLst>
                                            <p:cond delay="0"/>
                                          </p:stCondLst>
                                        </p:cTn>
                                        <p:tgtEl>
                                          <p:spTgt spid="19459">
                                            <p:txEl>
                                              <p:pRg st="8" end="8"/>
                                            </p:txEl>
                                          </p:spTgt>
                                        </p:tgtEl>
                                        <p:attrNameLst>
                                          <p:attrName>style.visibility</p:attrName>
                                        </p:attrNameLst>
                                      </p:cBhvr>
                                      <p:to>
                                        <p:strVal val="visible"/>
                                      </p:to>
                                    </p:set>
                                    <p:anim calcmode="lin" valueType="num">
                                      <p:cBhvr additive="base">
                                        <p:cTn id="55" dur="500" fill="hold"/>
                                        <p:tgtEl>
                                          <p:spTgt spid="19459">
                                            <p:txEl>
                                              <p:pRg st="8" end="8"/>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19459">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1" fill="hold" nodeType="clickEffect">
                                  <p:stCondLst>
                                    <p:cond delay="0"/>
                                  </p:stCondLst>
                                  <p:childTnLst>
                                    <p:set>
                                      <p:cBhvr>
                                        <p:cTn id="60" dur="1" fill="hold">
                                          <p:stCondLst>
                                            <p:cond delay="0"/>
                                          </p:stCondLst>
                                        </p:cTn>
                                        <p:tgtEl>
                                          <p:spTgt spid="19459">
                                            <p:txEl>
                                              <p:pRg st="9" end="9"/>
                                            </p:txEl>
                                          </p:spTgt>
                                        </p:tgtEl>
                                        <p:attrNameLst>
                                          <p:attrName>style.visibility</p:attrName>
                                        </p:attrNameLst>
                                      </p:cBhvr>
                                      <p:to>
                                        <p:strVal val="visible"/>
                                      </p:to>
                                    </p:set>
                                    <p:anim calcmode="lin" valueType="num">
                                      <p:cBhvr additive="base">
                                        <p:cTn id="61" dur="500" fill="hold"/>
                                        <p:tgtEl>
                                          <p:spTgt spid="19459">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19459">
                                            <p:txEl>
                                              <p:pRg st="9" end="9"/>
                                            </p:txEl>
                                          </p:spTgt>
                                        </p:tgtEl>
                                        <p:attrNameLst>
                                          <p:attrName>ppt_y</p:attrName>
                                        </p:attrNameLst>
                                      </p:cBhvr>
                                      <p:tavLst>
                                        <p:tav tm="0">
                                          <p:val>
                                            <p:strVal val="0-#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19461"/>
                                        </p:tgtEl>
                                        <p:attrNameLst>
                                          <p:attrName>style.visibility</p:attrName>
                                        </p:attrNameLst>
                                      </p:cBhvr>
                                      <p:to>
                                        <p:strVal val="visible"/>
                                      </p:to>
                                    </p:set>
                                    <p:animEffect transition="in" filter="fade">
                                      <p:cBhvr>
                                        <p:cTn id="67" dur="2000"/>
                                        <p:tgtEl>
                                          <p:spTgt spid="194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6"/>
          <p:cNvSpPr>
            <a:spLocks noGrp="1" noChangeArrowheads="1"/>
          </p:cNvSpPr>
          <p:nvPr>
            <p:ph type="title"/>
          </p:nvPr>
        </p:nvSpPr>
        <p:spPr/>
        <p:txBody>
          <a:bodyPr/>
          <a:lstStyle/>
          <a:p>
            <a:pPr eaLnBrk="1" hangingPunct="1"/>
            <a:endParaRPr lang="en-US" altLang="en-US" smtClean="0"/>
          </a:p>
        </p:txBody>
      </p:sp>
      <p:sp>
        <p:nvSpPr>
          <p:cNvPr id="9219" name="Rectangle 3"/>
          <p:cNvSpPr>
            <a:spLocks noGrp="1" noChangeArrowheads="1"/>
          </p:cNvSpPr>
          <p:nvPr>
            <p:ph type="body" sz="half" idx="1"/>
          </p:nvPr>
        </p:nvSpPr>
        <p:spPr>
          <a:xfrm>
            <a:off x="457200" y="1905000"/>
            <a:ext cx="4724400" cy="4648200"/>
          </a:xfrm>
          <a:solidFill>
            <a:srgbClr val="000066"/>
          </a:solidFill>
          <a:ln>
            <a:solidFill>
              <a:srgbClr val="6699FF"/>
            </a:solidFill>
          </a:ln>
        </p:spPr>
        <p:txBody>
          <a:bodyPr/>
          <a:lstStyle/>
          <a:p>
            <a:pPr eaLnBrk="1" hangingPunct="1">
              <a:defRPr/>
            </a:pPr>
            <a:r>
              <a:rPr lang="en-US" altLang="en-US" sz="2800" dirty="0" smtClean="0">
                <a:solidFill>
                  <a:schemeClr val="bg1"/>
                </a:solidFill>
                <a:effectLst>
                  <a:outerShdw blurRad="38100" dist="38100" dir="2700000" algn="tl">
                    <a:srgbClr val="000000"/>
                  </a:outerShdw>
                </a:effectLst>
                <a:latin typeface="Arial Black" panose="020B0A04020102020204" pitchFamily="34" charset="0"/>
              </a:rPr>
              <a:t>DRUGS?</a:t>
            </a:r>
          </a:p>
          <a:p>
            <a:pPr eaLnBrk="1" hangingPunct="1">
              <a:defRPr/>
            </a:pPr>
            <a:r>
              <a:rPr lang="en-US" altLang="en-US" sz="2800" dirty="0" smtClean="0">
                <a:solidFill>
                  <a:schemeClr val="bg1"/>
                </a:solidFill>
                <a:effectLst>
                  <a:outerShdw blurRad="38100" dist="38100" dir="2700000" algn="tl">
                    <a:srgbClr val="000000"/>
                  </a:outerShdw>
                </a:effectLst>
                <a:latin typeface="Arial Black" panose="020B0A04020102020204" pitchFamily="34" charset="0"/>
              </a:rPr>
              <a:t>FRIENDS?</a:t>
            </a:r>
          </a:p>
          <a:p>
            <a:pPr eaLnBrk="1" hangingPunct="1">
              <a:defRPr/>
            </a:pPr>
            <a:r>
              <a:rPr lang="en-US" altLang="en-US" sz="2800" dirty="0" smtClean="0">
                <a:solidFill>
                  <a:schemeClr val="bg1"/>
                </a:solidFill>
                <a:effectLst>
                  <a:outerShdw blurRad="38100" dist="38100" dir="2700000" algn="tl">
                    <a:srgbClr val="000000"/>
                  </a:outerShdw>
                </a:effectLst>
                <a:latin typeface="Arial Black" panose="020B0A04020102020204" pitchFamily="34" charset="0"/>
              </a:rPr>
              <a:t>ALCOHOL?</a:t>
            </a:r>
          </a:p>
          <a:p>
            <a:pPr eaLnBrk="1" hangingPunct="1">
              <a:defRPr/>
            </a:pPr>
            <a:r>
              <a:rPr lang="en-US" altLang="en-US" sz="2800" dirty="0" smtClean="0">
                <a:solidFill>
                  <a:schemeClr val="bg1"/>
                </a:solidFill>
                <a:effectLst>
                  <a:outerShdw blurRad="38100" dist="38100" dir="2700000" algn="tl">
                    <a:srgbClr val="000000"/>
                  </a:outerShdw>
                </a:effectLst>
                <a:latin typeface="Arial Black" panose="020B0A04020102020204" pitchFamily="34" charset="0"/>
              </a:rPr>
              <a:t>HOMOSEXUALITY?</a:t>
            </a:r>
          </a:p>
          <a:p>
            <a:pPr eaLnBrk="1" hangingPunct="1">
              <a:defRPr/>
            </a:pPr>
            <a:r>
              <a:rPr lang="en-US" altLang="en-US" sz="2800" dirty="0" smtClean="0">
                <a:solidFill>
                  <a:schemeClr val="bg1"/>
                </a:solidFill>
                <a:effectLst>
                  <a:outerShdw blurRad="38100" dist="38100" dir="2700000" algn="tl">
                    <a:srgbClr val="000000"/>
                  </a:outerShdw>
                </a:effectLst>
                <a:latin typeface="Arial Black" panose="020B0A04020102020204" pitchFamily="34" charset="0"/>
              </a:rPr>
              <a:t>GENDER ISSUES?</a:t>
            </a:r>
          </a:p>
          <a:p>
            <a:pPr eaLnBrk="1" hangingPunct="1">
              <a:defRPr/>
            </a:pPr>
            <a:r>
              <a:rPr lang="en-US" altLang="en-US" sz="2800" dirty="0" smtClean="0">
                <a:solidFill>
                  <a:schemeClr val="bg1"/>
                </a:solidFill>
                <a:effectLst>
                  <a:outerShdw blurRad="38100" dist="38100" dir="2700000" algn="tl">
                    <a:srgbClr val="000000"/>
                  </a:outerShdw>
                </a:effectLst>
                <a:latin typeface="Arial Black" panose="020B0A04020102020204" pitchFamily="34" charset="0"/>
              </a:rPr>
              <a:t>PRE-MARITAL SEX?</a:t>
            </a:r>
          </a:p>
          <a:p>
            <a:pPr eaLnBrk="1" hangingPunct="1">
              <a:defRPr/>
            </a:pPr>
            <a:r>
              <a:rPr lang="en-US" altLang="en-US" sz="2800" dirty="0" smtClean="0">
                <a:solidFill>
                  <a:schemeClr val="bg1"/>
                </a:solidFill>
                <a:effectLst>
                  <a:outerShdw blurRad="38100" dist="38100" dir="2700000" algn="tl">
                    <a:srgbClr val="000000"/>
                  </a:outerShdw>
                </a:effectLst>
                <a:latin typeface="Arial Black" panose="020B0A04020102020204" pitchFamily="34" charset="0"/>
              </a:rPr>
              <a:t>ABORTION?</a:t>
            </a:r>
          </a:p>
          <a:p>
            <a:pPr eaLnBrk="1" hangingPunct="1">
              <a:defRPr/>
            </a:pPr>
            <a:r>
              <a:rPr lang="en-US" altLang="en-US" sz="2800" dirty="0" smtClean="0">
                <a:solidFill>
                  <a:schemeClr val="bg1"/>
                </a:solidFill>
                <a:effectLst>
                  <a:outerShdw blurRad="38100" dist="38100" dir="2700000" algn="tl">
                    <a:srgbClr val="000000"/>
                  </a:outerShdw>
                </a:effectLst>
                <a:latin typeface="Arial Black" panose="020B0A04020102020204" pitchFamily="34" charset="0"/>
              </a:rPr>
              <a:t>SMOKING?</a:t>
            </a:r>
          </a:p>
          <a:p>
            <a:pPr eaLnBrk="1" hangingPunct="1">
              <a:defRPr/>
            </a:pPr>
            <a:r>
              <a:rPr lang="en-US" altLang="en-US" sz="2800" dirty="0" smtClean="0">
                <a:solidFill>
                  <a:schemeClr val="bg1"/>
                </a:solidFill>
                <a:effectLst>
                  <a:outerShdw blurRad="38100" dist="38100" dir="2700000" algn="tl">
                    <a:srgbClr val="000000"/>
                  </a:outerShdw>
                </a:effectLst>
                <a:latin typeface="Arial Black" panose="020B0A04020102020204" pitchFamily="34" charset="0"/>
              </a:rPr>
              <a:t>HOW TO DRESS?</a:t>
            </a:r>
          </a:p>
          <a:p>
            <a:pPr eaLnBrk="1" hangingPunct="1">
              <a:defRPr/>
            </a:pPr>
            <a:endParaRPr lang="en-US" altLang="en-US" sz="2400" dirty="0" smtClean="0">
              <a:solidFill>
                <a:schemeClr val="bg1"/>
              </a:solidFill>
              <a:effectLst>
                <a:outerShdw blurRad="38100" dist="38100" dir="2700000" algn="tl">
                  <a:srgbClr val="000000"/>
                </a:outerShdw>
              </a:effectLst>
              <a:latin typeface="Arial Black" panose="020B0A04020102020204" pitchFamily="34" charset="0"/>
            </a:endParaRPr>
          </a:p>
        </p:txBody>
      </p:sp>
      <p:sp>
        <p:nvSpPr>
          <p:cNvPr id="9220" name="WordArt 4"/>
          <p:cNvSpPr>
            <a:spLocks noChangeArrowheads="1" noChangeShapeType="1" noTextEdit="1"/>
          </p:cNvSpPr>
          <p:nvPr/>
        </p:nvSpPr>
        <p:spPr bwMode="auto">
          <a:xfrm>
            <a:off x="457200" y="304800"/>
            <a:ext cx="8153400" cy="1143000"/>
          </a:xfrm>
          <a:prstGeom prst="rect">
            <a:avLst/>
          </a:prstGeom>
        </p:spPr>
        <p:txBody>
          <a:bodyPr wrap="none" fromWordArt="1">
            <a:prstTxWarp prst="textPlain">
              <a:avLst>
                <a:gd name="adj" fmla="val 50000"/>
              </a:avLst>
            </a:prstTxWarp>
          </a:bodyPr>
          <a:lstStyle/>
          <a:p>
            <a:pPr algn="ctr"/>
            <a:r>
              <a:rPr lang="en-US" sz="3600" b="1" kern="10">
                <a:ln w="50800">
                  <a:solidFill>
                    <a:srgbClr val="000066"/>
                  </a:solidFill>
                  <a:round/>
                  <a:headEnd/>
                  <a:tailEnd/>
                </a:ln>
                <a:solidFill>
                  <a:srgbClr val="6699FF"/>
                </a:solidFill>
                <a:latin typeface="Arial Black"/>
              </a:rPr>
              <a:t>The Burden Of Decisions</a:t>
            </a:r>
          </a:p>
        </p:txBody>
      </p:sp>
      <p:pic>
        <p:nvPicPr>
          <p:cNvPr id="8197" name="Picture 5" descr="MCj03704040000[1]"/>
          <p:cNvPicPr>
            <a:picLocks noGrp="1" noChangeAspect="1" noChangeArrowheads="1"/>
          </p:cNvPicPr>
          <p:nvPr>
            <p:ph sz="half" idx="2"/>
          </p:nvPr>
        </p:nvPicPr>
        <p:blipFill>
          <a:blip r:embed="rId2" cstate="print"/>
          <a:srcRect/>
          <a:stretch>
            <a:fillRect/>
          </a:stretch>
        </p:blipFill>
        <p:spPr>
          <a:xfrm>
            <a:off x="5715000" y="2895600"/>
            <a:ext cx="3124200" cy="2514600"/>
          </a:xfrm>
          <a:solidFill>
            <a:srgbClr val="000066"/>
          </a:solidFill>
          <a:ln>
            <a:solidFill>
              <a:srgbClr val="6699FF"/>
            </a:solidFill>
          </a:ln>
        </p:spPr>
      </p:pic>
      <p:sp>
        <p:nvSpPr>
          <p:cNvPr id="9224" name="Oval 8"/>
          <p:cNvSpPr>
            <a:spLocks noChangeArrowheads="1"/>
          </p:cNvSpPr>
          <p:nvPr/>
        </p:nvSpPr>
        <p:spPr bwMode="auto">
          <a:xfrm>
            <a:off x="5638800" y="5715000"/>
            <a:ext cx="3505200" cy="914400"/>
          </a:xfrm>
          <a:prstGeom prst="ellipse">
            <a:avLst/>
          </a:prstGeom>
          <a:solidFill>
            <a:srgbClr val="6699FF"/>
          </a:solidFill>
          <a:ln w="9525">
            <a:solidFill>
              <a:srgbClr val="000066"/>
            </a:solidFill>
            <a:round/>
            <a:headEnd/>
            <a:tailEnd/>
          </a:ln>
        </p:spPr>
        <p:txBody>
          <a:bodyPr wrap="none" anchor="ctr"/>
          <a:lstStyle/>
          <a:p>
            <a:pPr algn="ctr" eaLnBrk="1" hangingPunct="1"/>
            <a:r>
              <a:rPr lang="en-US" altLang="en-US" sz="2400" u="sng">
                <a:solidFill>
                  <a:srgbClr val="000066"/>
                </a:solidFill>
                <a:latin typeface="Arial Black" pitchFamily="34" charset="0"/>
              </a:rPr>
              <a:t>Peer Pressure</a:t>
            </a:r>
          </a:p>
        </p:txBody>
      </p:sp>
      <p:sp>
        <p:nvSpPr>
          <p:cNvPr id="9225" name="Oval 9"/>
          <p:cNvSpPr>
            <a:spLocks noChangeArrowheads="1"/>
          </p:cNvSpPr>
          <p:nvPr/>
        </p:nvSpPr>
        <p:spPr bwMode="auto">
          <a:xfrm>
            <a:off x="5562600" y="1676400"/>
            <a:ext cx="3352800" cy="914400"/>
          </a:xfrm>
          <a:prstGeom prst="ellipse">
            <a:avLst/>
          </a:prstGeom>
          <a:solidFill>
            <a:srgbClr val="6699FF"/>
          </a:solidFill>
          <a:ln w="9525">
            <a:solidFill>
              <a:srgbClr val="000066"/>
            </a:solidFill>
            <a:round/>
            <a:headEnd/>
            <a:tailEnd/>
          </a:ln>
        </p:spPr>
        <p:txBody>
          <a:bodyPr wrap="none" anchor="ctr"/>
          <a:lstStyle/>
          <a:p>
            <a:pPr algn="ctr" eaLnBrk="1" hangingPunct="1"/>
            <a:r>
              <a:rPr lang="en-US" altLang="en-US" sz="2400" u="sng">
                <a:solidFill>
                  <a:srgbClr val="000066"/>
                </a:solidFill>
                <a:latin typeface="Arial Black" pitchFamily="34" charset="0"/>
              </a:rPr>
              <a:t>Consequences</a:t>
            </a:r>
          </a:p>
        </p:txBody>
      </p:sp>
      <p:sp>
        <p:nvSpPr>
          <p:cNvPr id="8" name="Oval 8"/>
          <p:cNvSpPr>
            <a:spLocks noChangeArrowheads="1"/>
          </p:cNvSpPr>
          <p:nvPr/>
        </p:nvSpPr>
        <p:spPr bwMode="auto">
          <a:xfrm>
            <a:off x="5791200" y="2895600"/>
            <a:ext cx="2971800" cy="1066800"/>
          </a:xfrm>
          <a:prstGeom prst="ellipse">
            <a:avLst/>
          </a:prstGeom>
          <a:solidFill>
            <a:srgbClr val="6699FF"/>
          </a:solidFill>
          <a:ln w="9525">
            <a:solidFill>
              <a:srgbClr val="000066"/>
            </a:solidFill>
            <a:round/>
            <a:headEnd/>
            <a:tailEnd/>
          </a:ln>
        </p:spPr>
        <p:txBody>
          <a:bodyPr wrap="none" anchor="ctr"/>
          <a:lstStyle/>
          <a:p>
            <a:pPr algn="ctr" eaLnBrk="1" hangingPunct="1"/>
            <a:r>
              <a:rPr lang="en-US" altLang="en-US" sz="2400" dirty="0">
                <a:solidFill>
                  <a:srgbClr val="000066"/>
                </a:solidFill>
                <a:latin typeface="Arial Black" pitchFamily="34" charset="0"/>
              </a:rPr>
              <a:t> </a:t>
            </a:r>
            <a:r>
              <a:rPr lang="en-US" altLang="en-US" sz="2400" u="sng" dirty="0">
                <a:solidFill>
                  <a:srgbClr val="000066"/>
                </a:solidFill>
                <a:latin typeface="Arial Black" pitchFamily="34" charset="0"/>
              </a:rPr>
              <a:t>Depression</a:t>
            </a:r>
          </a:p>
        </p:txBody>
      </p:sp>
      <p:sp>
        <p:nvSpPr>
          <p:cNvPr id="9" name="Oval 8"/>
          <p:cNvSpPr>
            <a:spLocks noChangeArrowheads="1"/>
          </p:cNvSpPr>
          <p:nvPr/>
        </p:nvSpPr>
        <p:spPr bwMode="auto">
          <a:xfrm>
            <a:off x="5791200" y="3962400"/>
            <a:ext cx="2971800" cy="838200"/>
          </a:xfrm>
          <a:prstGeom prst="ellipse">
            <a:avLst/>
          </a:prstGeom>
          <a:solidFill>
            <a:srgbClr val="6699FF"/>
          </a:solidFill>
          <a:ln w="9525">
            <a:solidFill>
              <a:srgbClr val="000066"/>
            </a:solidFill>
            <a:round/>
            <a:headEnd/>
            <a:tailEnd/>
          </a:ln>
        </p:spPr>
        <p:txBody>
          <a:bodyPr wrap="none" anchor="ctr"/>
          <a:lstStyle/>
          <a:p>
            <a:pPr algn="ctr" eaLnBrk="1" hangingPunct="1"/>
            <a:r>
              <a:rPr lang="en-US" altLang="en-US" sz="2400" dirty="0">
                <a:solidFill>
                  <a:srgbClr val="000066"/>
                </a:solidFill>
                <a:latin typeface="Arial Black" pitchFamily="34" charset="0"/>
              </a:rPr>
              <a:t> </a:t>
            </a:r>
            <a:r>
              <a:rPr lang="en-US" altLang="en-US" sz="2400" dirty="0" smtClean="0">
                <a:solidFill>
                  <a:srgbClr val="000066"/>
                </a:solidFill>
                <a:latin typeface="Arial Black" pitchFamily="34" charset="0"/>
              </a:rPr>
              <a:t>Suicide?</a:t>
            </a:r>
            <a:endParaRPr lang="en-US" altLang="en-US" sz="2400" u="sng" dirty="0">
              <a:solidFill>
                <a:srgbClr val="000066"/>
              </a:solidFill>
              <a:latin typeface="Arial Black"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9"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 calcmode="lin" valueType="num">
                                      <p:cBhvr additive="base">
                                        <p:cTn id="7" dur="500" fill="hold"/>
                                        <p:tgtEl>
                                          <p:spTgt spid="921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9219">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9" fill="hold" nodeType="clickEffect">
                                  <p:stCondLst>
                                    <p:cond delay="0"/>
                                  </p:stCondLst>
                                  <p:childTnLst>
                                    <p:set>
                                      <p:cBhvr>
                                        <p:cTn id="12" dur="1" fill="hold">
                                          <p:stCondLst>
                                            <p:cond delay="0"/>
                                          </p:stCondLst>
                                        </p:cTn>
                                        <p:tgtEl>
                                          <p:spTgt spid="9219">
                                            <p:txEl>
                                              <p:pRg st="1" end="1"/>
                                            </p:txEl>
                                          </p:spTgt>
                                        </p:tgtEl>
                                        <p:attrNameLst>
                                          <p:attrName>style.visibility</p:attrName>
                                        </p:attrNameLst>
                                      </p:cBhvr>
                                      <p:to>
                                        <p:strVal val="visible"/>
                                      </p:to>
                                    </p:set>
                                    <p:anim calcmode="lin" valueType="num">
                                      <p:cBhvr additive="base">
                                        <p:cTn id="13" dur="500" fill="hold"/>
                                        <p:tgtEl>
                                          <p:spTgt spid="921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9219">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9" fill="hold" nodeType="clickEffect">
                                  <p:stCondLst>
                                    <p:cond delay="0"/>
                                  </p:stCondLst>
                                  <p:childTnLst>
                                    <p:set>
                                      <p:cBhvr>
                                        <p:cTn id="18" dur="1" fill="hold">
                                          <p:stCondLst>
                                            <p:cond delay="0"/>
                                          </p:stCondLst>
                                        </p:cTn>
                                        <p:tgtEl>
                                          <p:spTgt spid="9219">
                                            <p:txEl>
                                              <p:pRg st="2" end="2"/>
                                            </p:txEl>
                                          </p:spTgt>
                                        </p:tgtEl>
                                        <p:attrNameLst>
                                          <p:attrName>style.visibility</p:attrName>
                                        </p:attrNameLst>
                                      </p:cBhvr>
                                      <p:to>
                                        <p:strVal val="visible"/>
                                      </p:to>
                                    </p:set>
                                    <p:anim calcmode="lin" valueType="num">
                                      <p:cBhvr additive="base">
                                        <p:cTn id="19" dur="500" fill="hold"/>
                                        <p:tgtEl>
                                          <p:spTgt spid="921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9219">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9" fill="hold" nodeType="clickEffect">
                                  <p:stCondLst>
                                    <p:cond delay="0"/>
                                  </p:stCondLst>
                                  <p:childTnLst>
                                    <p:set>
                                      <p:cBhvr>
                                        <p:cTn id="24" dur="1" fill="hold">
                                          <p:stCondLst>
                                            <p:cond delay="0"/>
                                          </p:stCondLst>
                                        </p:cTn>
                                        <p:tgtEl>
                                          <p:spTgt spid="9219">
                                            <p:txEl>
                                              <p:pRg st="3" end="3"/>
                                            </p:txEl>
                                          </p:spTgt>
                                        </p:tgtEl>
                                        <p:attrNameLst>
                                          <p:attrName>style.visibility</p:attrName>
                                        </p:attrNameLst>
                                      </p:cBhvr>
                                      <p:to>
                                        <p:strVal val="visible"/>
                                      </p:to>
                                    </p:set>
                                    <p:anim calcmode="lin" valueType="num">
                                      <p:cBhvr additive="base">
                                        <p:cTn id="25" dur="500" fill="hold"/>
                                        <p:tgtEl>
                                          <p:spTgt spid="9219">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9219">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9" fill="hold" nodeType="clickEffect">
                                  <p:stCondLst>
                                    <p:cond delay="0"/>
                                  </p:stCondLst>
                                  <p:childTnLst>
                                    <p:set>
                                      <p:cBhvr>
                                        <p:cTn id="30" dur="1" fill="hold">
                                          <p:stCondLst>
                                            <p:cond delay="0"/>
                                          </p:stCondLst>
                                        </p:cTn>
                                        <p:tgtEl>
                                          <p:spTgt spid="9219">
                                            <p:txEl>
                                              <p:pRg st="4" end="4"/>
                                            </p:txEl>
                                          </p:spTgt>
                                        </p:tgtEl>
                                        <p:attrNameLst>
                                          <p:attrName>style.visibility</p:attrName>
                                        </p:attrNameLst>
                                      </p:cBhvr>
                                      <p:to>
                                        <p:strVal val="visible"/>
                                      </p:to>
                                    </p:set>
                                    <p:anim calcmode="lin" valueType="num">
                                      <p:cBhvr additive="base">
                                        <p:cTn id="31" dur="500" fill="hold"/>
                                        <p:tgtEl>
                                          <p:spTgt spid="9219">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9219">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9" fill="hold" nodeType="clickEffect">
                                  <p:stCondLst>
                                    <p:cond delay="0"/>
                                  </p:stCondLst>
                                  <p:childTnLst>
                                    <p:set>
                                      <p:cBhvr>
                                        <p:cTn id="36" dur="1" fill="hold">
                                          <p:stCondLst>
                                            <p:cond delay="0"/>
                                          </p:stCondLst>
                                        </p:cTn>
                                        <p:tgtEl>
                                          <p:spTgt spid="9219">
                                            <p:txEl>
                                              <p:pRg st="5" end="5"/>
                                            </p:txEl>
                                          </p:spTgt>
                                        </p:tgtEl>
                                        <p:attrNameLst>
                                          <p:attrName>style.visibility</p:attrName>
                                        </p:attrNameLst>
                                      </p:cBhvr>
                                      <p:to>
                                        <p:strVal val="visible"/>
                                      </p:to>
                                    </p:set>
                                    <p:anim calcmode="lin" valueType="num">
                                      <p:cBhvr additive="base">
                                        <p:cTn id="37" dur="500" fill="hold"/>
                                        <p:tgtEl>
                                          <p:spTgt spid="9219">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9219">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9" fill="hold" nodeType="clickEffect">
                                  <p:stCondLst>
                                    <p:cond delay="0"/>
                                  </p:stCondLst>
                                  <p:childTnLst>
                                    <p:set>
                                      <p:cBhvr>
                                        <p:cTn id="42" dur="1" fill="hold">
                                          <p:stCondLst>
                                            <p:cond delay="0"/>
                                          </p:stCondLst>
                                        </p:cTn>
                                        <p:tgtEl>
                                          <p:spTgt spid="9219">
                                            <p:txEl>
                                              <p:pRg st="6" end="6"/>
                                            </p:txEl>
                                          </p:spTgt>
                                        </p:tgtEl>
                                        <p:attrNameLst>
                                          <p:attrName>style.visibility</p:attrName>
                                        </p:attrNameLst>
                                      </p:cBhvr>
                                      <p:to>
                                        <p:strVal val="visible"/>
                                      </p:to>
                                    </p:set>
                                    <p:anim calcmode="lin" valueType="num">
                                      <p:cBhvr additive="base">
                                        <p:cTn id="43" dur="500" fill="hold"/>
                                        <p:tgtEl>
                                          <p:spTgt spid="9219">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9219">
                                            <p:txEl>
                                              <p:pRg st="6" end="6"/>
                                            </p:txEl>
                                          </p:spTgt>
                                        </p:tgtEl>
                                        <p:attrNameLst>
                                          <p:attrName>ppt_y</p:attrName>
                                        </p:attrNameLst>
                                      </p:cBhvr>
                                      <p:tavLst>
                                        <p:tav tm="0">
                                          <p:val>
                                            <p:strVal val="0-#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9" fill="hold" nodeType="clickEffect">
                                  <p:stCondLst>
                                    <p:cond delay="0"/>
                                  </p:stCondLst>
                                  <p:childTnLst>
                                    <p:set>
                                      <p:cBhvr>
                                        <p:cTn id="48" dur="1" fill="hold">
                                          <p:stCondLst>
                                            <p:cond delay="0"/>
                                          </p:stCondLst>
                                        </p:cTn>
                                        <p:tgtEl>
                                          <p:spTgt spid="9219">
                                            <p:txEl>
                                              <p:pRg st="7" end="7"/>
                                            </p:txEl>
                                          </p:spTgt>
                                        </p:tgtEl>
                                        <p:attrNameLst>
                                          <p:attrName>style.visibility</p:attrName>
                                        </p:attrNameLst>
                                      </p:cBhvr>
                                      <p:to>
                                        <p:strVal val="visible"/>
                                      </p:to>
                                    </p:set>
                                    <p:anim calcmode="lin" valueType="num">
                                      <p:cBhvr additive="base">
                                        <p:cTn id="49" dur="500" fill="hold"/>
                                        <p:tgtEl>
                                          <p:spTgt spid="9219">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9219">
                                            <p:txEl>
                                              <p:pRg st="7" end="7"/>
                                            </p:txEl>
                                          </p:spTgt>
                                        </p:tgtEl>
                                        <p:attrNameLst>
                                          <p:attrName>ppt_y</p:attrName>
                                        </p:attrNameLst>
                                      </p:cBhvr>
                                      <p:tavLst>
                                        <p:tav tm="0">
                                          <p:val>
                                            <p:strVal val="0-#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9" fill="hold" nodeType="clickEffect">
                                  <p:stCondLst>
                                    <p:cond delay="0"/>
                                  </p:stCondLst>
                                  <p:childTnLst>
                                    <p:set>
                                      <p:cBhvr>
                                        <p:cTn id="54" dur="1" fill="hold">
                                          <p:stCondLst>
                                            <p:cond delay="0"/>
                                          </p:stCondLst>
                                        </p:cTn>
                                        <p:tgtEl>
                                          <p:spTgt spid="9219">
                                            <p:txEl>
                                              <p:pRg st="8" end="8"/>
                                            </p:txEl>
                                          </p:spTgt>
                                        </p:tgtEl>
                                        <p:attrNameLst>
                                          <p:attrName>style.visibility</p:attrName>
                                        </p:attrNameLst>
                                      </p:cBhvr>
                                      <p:to>
                                        <p:strVal val="visible"/>
                                      </p:to>
                                    </p:set>
                                    <p:anim calcmode="lin" valueType="num">
                                      <p:cBhvr additive="base">
                                        <p:cTn id="55" dur="500" fill="hold"/>
                                        <p:tgtEl>
                                          <p:spTgt spid="9219">
                                            <p:txEl>
                                              <p:pRg st="8" end="8"/>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9219">
                                            <p:txEl>
                                              <p:pRg st="8" end="8"/>
                                            </p:txEl>
                                          </p:spTgt>
                                        </p:tgtEl>
                                        <p:attrNameLst>
                                          <p:attrName>ppt_y</p:attrName>
                                        </p:attrNameLst>
                                      </p:cBhvr>
                                      <p:tavLst>
                                        <p:tav tm="0">
                                          <p:val>
                                            <p:strVal val="0-#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30" presetClass="entr" presetSubtype="0" fill="hold" grpId="0" nodeType="clickEffect">
                                  <p:stCondLst>
                                    <p:cond delay="0"/>
                                  </p:stCondLst>
                                  <p:childTnLst>
                                    <p:set>
                                      <p:cBhvr>
                                        <p:cTn id="60" dur="1" fill="hold">
                                          <p:stCondLst>
                                            <p:cond delay="0"/>
                                          </p:stCondLst>
                                        </p:cTn>
                                        <p:tgtEl>
                                          <p:spTgt spid="9220"/>
                                        </p:tgtEl>
                                        <p:attrNameLst>
                                          <p:attrName>style.visibility</p:attrName>
                                        </p:attrNameLst>
                                      </p:cBhvr>
                                      <p:to>
                                        <p:strVal val="visible"/>
                                      </p:to>
                                    </p:set>
                                    <p:animEffect transition="in" filter="fade">
                                      <p:cBhvr>
                                        <p:cTn id="61" dur="800" decel="100000"/>
                                        <p:tgtEl>
                                          <p:spTgt spid="9220"/>
                                        </p:tgtEl>
                                      </p:cBhvr>
                                    </p:animEffect>
                                    <p:anim calcmode="lin" valueType="num">
                                      <p:cBhvr>
                                        <p:cTn id="62" dur="800" decel="100000" fill="hold"/>
                                        <p:tgtEl>
                                          <p:spTgt spid="9220"/>
                                        </p:tgtEl>
                                        <p:attrNameLst>
                                          <p:attrName>style.rotation</p:attrName>
                                        </p:attrNameLst>
                                      </p:cBhvr>
                                      <p:tavLst>
                                        <p:tav tm="0">
                                          <p:val>
                                            <p:fltVal val="-90"/>
                                          </p:val>
                                        </p:tav>
                                        <p:tav tm="100000">
                                          <p:val>
                                            <p:fltVal val="0"/>
                                          </p:val>
                                        </p:tav>
                                      </p:tavLst>
                                    </p:anim>
                                    <p:anim calcmode="lin" valueType="num">
                                      <p:cBhvr>
                                        <p:cTn id="63" dur="800" decel="100000" fill="hold"/>
                                        <p:tgtEl>
                                          <p:spTgt spid="9220"/>
                                        </p:tgtEl>
                                        <p:attrNameLst>
                                          <p:attrName>ppt_x</p:attrName>
                                        </p:attrNameLst>
                                      </p:cBhvr>
                                      <p:tavLst>
                                        <p:tav tm="0">
                                          <p:val>
                                            <p:strVal val="#ppt_x+0.4"/>
                                          </p:val>
                                        </p:tav>
                                        <p:tav tm="100000">
                                          <p:val>
                                            <p:strVal val="#ppt_x-0.05"/>
                                          </p:val>
                                        </p:tav>
                                      </p:tavLst>
                                    </p:anim>
                                    <p:anim calcmode="lin" valueType="num">
                                      <p:cBhvr>
                                        <p:cTn id="64" dur="800" decel="100000" fill="hold"/>
                                        <p:tgtEl>
                                          <p:spTgt spid="9220"/>
                                        </p:tgtEl>
                                        <p:attrNameLst>
                                          <p:attrName>ppt_y</p:attrName>
                                        </p:attrNameLst>
                                      </p:cBhvr>
                                      <p:tavLst>
                                        <p:tav tm="0">
                                          <p:val>
                                            <p:strVal val="#ppt_y-0.4"/>
                                          </p:val>
                                        </p:tav>
                                        <p:tav tm="100000">
                                          <p:val>
                                            <p:strVal val="#ppt_y+0.1"/>
                                          </p:val>
                                        </p:tav>
                                      </p:tavLst>
                                    </p:anim>
                                    <p:anim calcmode="lin" valueType="num">
                                      <p:cBhvr>
                                        <p:cTn id="65" dur="200" accel="100000" fill="hold">
                                          <p:stCondLst>
                                            <p:cond delay="800"/>
                                          </p:stCondLst>
                                        </p:cTn>
                                        <p:tgtEl>
                                          <p:spTgt spid="9220"/>
                                        </p:tgtEl>
                                        <p:attrNameLst>
                                          <p:attrName>ppt_x</p:attrName>
                                        </p:attrNameLst>
                                      </p:cBhvr>
                                      <p:tavLst>
                                        <p:tav tm="0">
                                          <p:val>
                                            <p:strVal val="#ppt_x-0.05"/>
                                          </p:val>
                                        </p:tav>
                                        <p:tav tm="100000">
                                          <p:val>
                                            <p:strVal val="#ppt_x"/>
                                          </p:val>
                                        </p:tav>
                                      </p:tavLst>
                                    </p:anim>
                                    <p:anim calcmode="lin" valueType="num">
                                      <p:cBhvr>
                                        <p:cTn id="66" dur="200" accel="100000" fill="hold">
                                          <p:stCondLst>
                                            <p:cond delay="800"/>
                                          </p:stCondLst>
                                        </p:cTn>
                                        <p:tgtEl>
                                          <p:spTgt spid="9220"/>
                                        </p:tgtEl>
                                        <p:attrNameLst>
                                          <p:attrName>ppt_y</p:attrName>
                                        </p:attrNameLst>
                                      </p:cBhvr>
                                      <p:tavLst>
                                        <p:tav tm="0">
                                          <p:val>
                                            <p:strVal val="#ppt_y+0.1"/>
                                          </p:val>
                                        </p:tav>
                                        <p:tav tm="100000">
                                          <p:val>
                                            <p:strVal val="#ppt_y"/>
                                          </p:val>
                                        </p:tav>
                                      </p:tavLst>
                                    </p:anim>
                                  </p:childTnLst>
                                </p:cTn>
                              </p:par>
                            </p:childTnLst>
                          </p:cTn>
                        </p:par>
                      </p:childTnLst>
                    </p:cTn>
                  </p:par>
                  <p:par>
                    <p:cTn id="67" fill="hold" nodeType="clickPar">
                      <p:stCondLst>
                        <p:cond delay="indefinite"/>
                      </p:stCondLst>
                      <p:childTnLst>
                        <p:par>
                          <p:cTn id="68" fill="hold" nodeType="withGroup">
                            <p:stCondLst>
                              <p:cond delay="0"/>
                            </p:stCondLst>
                            <p:childTnLst>
                              <p:par>
                                <p:cTn id="69" presetID="10" presetClass="entr" presetSubtype="0" fill="hold" grpId="0" nodeType="clickEffect">
                                  <p:stCondLst>
                                    <p:cond delay="0"/>
                                  </p:stCondLst>
                                  <p:childTnLst>
                                    <p:set>
                                      <p:cBhvr>
                                        <p:cTn id="70" dur="1" fill="hold">
                                          <p:stCondLst>
                                            <p:cond delay="0"/>
                                          </p:stCondLst>
                                        </p:cTn>
                                        <p:tgtEl>
                                          <p:spTgt spid="9224"/>
                                        </p:tgtEl>
                                        <p:attrNameLst>
                                          <p:attrName>style.visibility</p:attrName>
                                        </p:attrNameLst>
                                      </p:cBhvr>
                                      <p:to>
                                        <p:strVal val="visible"/>
                                      </p:to>
                                    </p:set>
                                    <p:animEffect transition="in" filter="fade">
                                      <p:cBhvr>
                                        <p:cTn id="71" dur="2000"/>
                                        <p:tgtEl>
                                          <p:spTgt spid="9224"/>
                                        </p:tgtEl>
                                      </p:cBhvr>
                                    </p:animEffect>
                                  </p:childTnLst>
                                </p:cTn>
                              </p:par>
                            </p:childTnLst>
                          </p:cTn>
                        </p:par>
                      </p:childTnLst>
                    </p:cTn>
                  </p:par>
                  <p:par>
                    <p:cTn id="72" fill="hold" nodeType="clickPar">
                      <p:stCondLst>
                        <p:cond delay="indefinite"/>
                      </p:stCondLst>
                      <p:childTnLst>
                        <p:par>
                          <p:cTn id="73" fill="hold" nodeType="withGroup">
                            <p:stCondLst>
                              <p:cond delay="0"/>
                            </p:stCondLst>
                            <p:childTnLst>
                              <p:par>
                                <p:cTn id="74" presetID="5" presetClass="entr" presetSubtype="10" fill="hold" grpId="0" nodeType="clickEffect">
                                  <p:stCondLst>
                                    <p:cond delay="0"/>
                                  </p:stCondLst>
                                  <p:childTnLst>
                                    <p:set>
                                      <p:cBhvr>
                                        <p:cTn id="75" dur="1" fill="hold">
                                          <p:stCondLst>
                                            <p:cond delay="0"/>
                                          </p:stCondLst>
                                        </p:cTn>
                                        <p:tgtEl>
                                          <p:spTgt spid="9225"/>
                                        </p:tgtEl>
                                        <p:attrNameLst>
                                          <p:attrName>style.visibility</p:attrName>
                                        </p:attrNameLst>
                                      </p:cBhvr>
                                      <p:to>
                                        <p:strVal val="visible"/>
                                      </p:to>
                                    </p:set>
                                    <p:animEffect transition="in" filter="checkerboard(across)">
                                      <p:cBhvr>
                                        <p:cTn id="76" dur="500"/>
                                        <p:tgtEl>
                                          <p:spTgt spid="9225"/>
                                        </p:tgtEl>
                                      </p:cBhvr>
                                    </p:animEffect>
                                  </p:childTnLst>
                                </p:cTn>
                              </p:par>
                            </p:childTnLst>
                          </p:cTn>
                        </p:par>
                      </p:childTnLst>
                    </p:cTn>
                  </p:par>
                  <p:par>
                    <p:cTn id="77" fill="hold">
                      <p:stCondLst>
                        <p:cond delay="indefinite"/>
                      </p:stCondLst>
                      <p:childTnLst>
                        <p:par>
                          <p:cTn id="78" fill="hold">
                            <p:stCondLst>
                              <p:cond delay="0"/>
                            </p:stCondLst>
                            <p:childTnLst>
                              <p:par>
                                <p:cTn id="79" presetID="8" presetClass="entr" presetSubtype="16" fill="hold" grpId="0" nodeType="clickEffect">
                                  <p:stCondLst>
                                    <p:cond delay="0"/>
                                  </p:stCondLst>
                                  <p:childTnLst>
                                    <p:set>
                                      <p:cBhvr>
                                        <p:cTn id="80" dur="1" fill="hold">
                                          <p:stCondLst>
                                            <p:cond delay="0"/>
                                          </p:stCondLst>
                                        </p:cTn>
                                        <p:tgtEl>
                                          <p:spTgt spid="8"/>
                                        </p:tgtEl>
                                        <p:attrNameLst>
                                          <p:attrName>style.visibility</p:attrName>
                                        </p:attrNameLst>
                                      </p:cBhvr>
                                      <p:to>
                                        <p:strVal val="visible"/>
                                      </p:to>
                                    </p:set>
                                    <p:animEffect transition="in" filter="diamond(in)">
                                      <p:cBhvr>
                                        <p:cTn id="81" dur="2000"/>
                                        <p:tgtEl>
                                          <p:spTgt spid="8"/>
                                        </p:tgtEl>
                                      </p:cBhvr>
                                    </p:animEffect>
                                  </p:childTnLst>
                                </p:cTn>
                              </p:par>
                            </p:childTnLst>
                          </p:cTn>
                        </p:par>
                      </p:childTnLst>
                    </p:cTn>
                  </p:par>
                  <p:par>
                    <p:cTn id="82" fill="hold">
                      <p:stCondLst>
                        <p:cond delay="indefinite"/>
                      </p:stCondLst>
                      <p:childTnLst>
                        <p:par>
                          <p:cTn id="83" fill="hold">
                            <p:stCondLst>
                              <p:cond delay="0"/>
                            </p:stCondLst>
                            <p:childTnLst>
                              <p:par>
                                <p:cTn id="84" presetID="8" presetClass="entr" presetSubtype="16" fill="hold" grpId="0" nodeType="clickEffect">
                                  <p:stCondLst>
                                    <p:cond delay="0"/>
                                  </p:stCondLst>
                                  <p:childTnLst>
                                    <p:set>
                                      <p:cBhvr>
                                        <p:cTn id="85" dur="1" fill="hold">
                                          <p:stCondLst>
                                            <p:cond delay="0"/>
                                          </p:stCondLst>
                                        </p:cTn>
                                        <p:tgtEl>
                                          <p:spTgt spid="9"/>
                                        </p:tgtEl>
                                        <p:attrNameLst>
                                          <p:attrName>style.visibility</p:attrName>
                                        </p:attrNameLst>
                                      </p:cBhvr>
                                      <p:to>
                                        <p:strVal val="visible"/>
                                      </p:to>
                                    </p:set>
                                    <p:animEffect transition="in" filter="diamond(in)">
                                      <p:cBhvr>
                                        <p:cTn id="86"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0" grpId="0" animBg="1"/>
      <p:bldP spid="9224" grpId="0" animBg="1"/>
      <p:bldP spid="9225" grpId="0" animBg="1"/>
      <p:bldP spid="8" grpId="0" animBg="1"/>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a:xfrm>
            <a:off x="0" y="274638"/>
            <a:ext cx="9144000" cy="1143000"/>
          </a:xfrm>
          <a:solidFill>
            <a:srgbClr val="6699FF"/>
          </a:solidFill>
          <a:ln>
            <a:solidFill>
              <a:schemeClr val="tx1"/>
            </a:solidFill>
          </a:ln>
        </p:spPr>
        <p:txBody>
          <a:bodyPr/>
          <a:lstStyle/>
          <a:p>
            <a:pPr eaLnBrk="1" hangingPunct="1">
              <a:defRPr/>
            </a:pPr>
            <a:r>
              <a:rPr lang="en-US" altLang="en-US" u="sng" smtClean="0">
                <a:solidFill>
                  <a:srgbClr val="000066"/>
                </a:solidFill>
                <a:effectLst>
                  <a:outerShdw blurRad="38100" dist="38100" dir="2700000" algn="tl">
                    <a:srgbClr val="000000"/>
                  </a:outerShdw>
                </a:effectLst>
                <a:latin typeface="Arial Black" panose="020B0A04020102020204" pitchFamily="34" charset="0"/>
              </a:rPr>
              <a:t>The Burden of Media</a:t>
            </a:r>
          </a:p>
        </p:txBody>
      </p:sp>
      <p:sp>
        <p:nvSpPr>
          <p:cNvPr id="16387" name="Rectangle 3"/>
          <p:cNvSpPr>
            <a:spLocks noGrp="1" noChangeArrowheads="1"/>
          </p:cNvSpPr>
          <p:nvPr>
            <p:ph type="body" idx="4294967295"/>
          </p:nvPr>
        </p:nvSpPr>
        <p:spPr>
          <a:xfrm>
            <a:off x="0" y="1600200"/>
            <a:ext cx="9144000" cy="5257800"/>
          </a:xfrm>
          <a:solidFill>
            <a:srgbClr val="000066"/>
          </a:solidFill>
          <a:ln>
            <a:solidFill>
              <a:schemeClr val="tx1"/>
            </a:solidFill>
          </a:ln>
        </p:spPr>
        <p:txBody>
          <a:bodyPr/>
          <a:lstStyle/>
          <a:p>
            <a:pPr eaLnBrk="1" hangingPunct="1">
              <a:lnSpc>
                <a:spcPct val="90000"/>
              </a:lnSpc>
              <a:defRPr/>
            </a:pPr>
            <a:r>
              <a:rPr lang="en-US" altLang="en-US" b="1" dirty="0" smtClean="0">
                <a:solidFill>
                  <a:schemeClr val="bg1"/>
                </a:solidFill>
                <a:effectLst>
                  <a:outerShdw blurRad="38100" dist="38100" dir="2700000" algn="tl">
                    <a:srgbClr val="000000"/>
                  </a:outerShdw>
                </a:effectLst>
              </a:rPr>
              <a:t>Television, DVD’s </a:t>
            </a:r>
          </a:p>
          <a:p>
            <a:pPr eaLnBrk="1" hangingPunct="1">
              <a:lnSpc>
                <a:spcPct val="90000"/>
              </a:lnSpc>
              <a:defRPr/>
            </a:pPr>
            <a:r>
              <a:rPr lang="en-US" altLang="en-US" b="1" dirty="0" smtClean="0">
                <a:solidFill>
                  <a:schemeClr val="bg1"/>
                </a:solidFill>
                <a:effectLst>
                  <a:outerShdw blurRad="38100" dist="38100" dir="2700000" algn="tl">
                    <a:srgbClr val="000000"/>
                  </a:outerShdw>
                </a:effectLst>
              </a:rPr>
              <a:t>Radio, MP3, </a:t>
            </a:r>
          </a:p>
          <a:p>
            <a:pPr eaLnBrk="1" hangingPunct="1">
              <a:lnSpc>
                <a:spcPct val="90000"/>
              </a:lnSpc>
              <a:defRPr/>
            </a:pPr>
            <a:r>
              <a:rPr lang="en-US" altLang="en-US" b="1" dirty="0" smtClean="0">
                <a:solidFill>
                  <a:schemeClr val="bg1"/>
                </a:solidFill>
                <a:effectLst>
                  <a:outerShdw blurRad="38100" dist="38100" dir="2700000" algn="tl">
                    <a:srgbClr val="000000"/>
                  </a:outerShdw>
                </a:effectLst>
              </a:rPr>
              <a:t>Cell Phones</a:t>
            </a:r>
          </a:p>
          <a:p>
            <a:pPr eaLnBrk="1" hangingPunct="1">
              <a:lnSpc>
                <a:spcPct val="90000"/>
              </a:lnSpc>
              <a:defRPr/>
            </a:pPr>
            <a:r>
              <a:rPr lang="en-US" altLang="en-US" b="1" dirty="0" smtClean="0">
                <a:solidFill>
                  <a:schemeClr val="bg1"/>
                </a:solidFill>
                <a:effectLst>
                  <a:outerShdw blurRad="38100" dist="38100" dir="2700000" algn="tl">
                    <a:srgbClr val="000000"/>
                  </a:outerShdw>
                </a:effectLst>
              </a:rPr>
              <a:t>Video Games</a:t>
            </a:r>
          </a:p>
          <a:p>
            <a:pPr eaLnBrk="1" hangingPunct="1">
              <a:lnSpc>
                <a:spcPct val="90000"/>
              </a:lnSpc>
              <a:defRPr/>
            </a:pPr>
            <a:r>
              <a:rPr lang="en-US" altLang="en-US" b="1" dirty="0" smtClean="0">
                <a:solidFill>
                  <a:schemeClr val="bg1"/>
                </a:solidFill>
                <a:effectLst>
                  <a:outerShdw blurRad="38100" dist="38100" dir="2700000" algn="tl">
                    <a:srgbClr val="000000"/>
                  </a:outerShdw>
                </a:effectLst>
              </a:rPr>
              <a:t>Movies</a:t>
            </a:r>
          </a:p>
          <a:p>
            <a:pPr eaLnBrk="1" hangingPunct="1">
              <a:lnSpc>
                <a:spcPct val="90000"/>
              </a:lnSpc>
              <a:defRPr/>
            </a:pPr>
            <a:r>
              <a:rPr lang="en-US" altLang="en-US" b="1" dirty="0" smtClean="0">
                <a:solidFill>
                  <a:schemeClr val="bg1"/>
                </a:solidFill>
                <a:effectLst>
                  <a:outerShdw blurRad="38100" dist="38100" dir="2700000" algn="tl">
                    <a:srgbClr val="000000"/>
                  </a:outerShdw>
                </a:effectLst>
              </a:rPr>
              <a:t>Computers</a:t>
            </a:r>
          </a:p>
          <a:p>
            <a:pPr eaLnBrk="1" hangingPunct="1">
              <a:lnSpc>
                <a:spcPct val="90000"/>
              </a:lnSpc>
              <a:defRPr/>
            </a:pPr>
            <a:r>
              <a:rPr lang="en-US" altLang="en-US" b="1" dirty="0" smtClean="0">
                <a:solidFill>
                  <a:schemeClr val="bg1"/>
                </a:solidFill>
                <a:effectLst>
                  <a:outerShdw blurRad="38100" dist="38100" dir="2700000" algn="tl">
                    <a:srgbClr val="000000"/>
                  </a:outerShdw>
                </a:effectLst>
              </a:rPr>
              <a:t>Magazines</a:t>
            </a:r>
          </a:p>
          <a:p>
            <a:pPr eaLnBrk="1" hangingPunct="1">
              <a:lnSpc>
                <a:spcPct val="90000"/>
              </a:lnSpc>
              <a:defRPr/>
            </a:pPr>
            <a:r>
              <a:rPr lang="en-US" altLang="en-US" b="1" dirty="0" smtClean="0">
                <a:solidFill>
                  <a:schemeClr val="bg1"/>
                </a:solidFill>
                <a:effectLst>
                  <a:outerShdw blurRad="38100" dist="38100" dir="2700000" algn="tl">
                    <a:srgbClr val="000000"/>
                  </a:outerShdw>
                </a:effectLst>
              </a:rPr>
              <a:t>Text Messaging</a:t>
            </a:r>
          </a:p>
          <a:p>
            <a:pPr eaLnBrk="1" hangingPunct="1">
              <a:lnSpc>
                <a:spcPct val="90000"/>
              </a:lnSpc>
              <a:defRPr/>
            </a:pPr>
            <a:r>
              <a:rPr lang="en-US" altLang="en-US" b="1" dirty="0" smtClean="0">
                <a:solidFill>
                  <a:schemeClr val="bg1"/>
                </a:solidFill>
                <a:effectLst>
                  <a:outerShdw blurRad="38100" dist="38100" dir="2700000" algn="tl">
                    <a:srgbClr val="000000"/>
                  </a:outerShdw>
                </a:effectLst>
              </a:rPr>
              <a:t>Social Media</a:t>
            </a:r>
          </a:p>
        </p:txBody>
      </p:sp>
      <p:pic>
        <p:nvPicPr>
          <p:cNvPr id="9220" name="Picture 5" descr="MCj03704040000[1]"/>
          <p:cNvPicPr>
            <a:picLocks noChangeAspect="1" noChangeArrowheads="1"/>
          </p:cNvPicPr>
          <p:nvPr/>
        </p:nvPicPr>
        <p:blipFill>
          <a:blip r:embed="rId2" cstate="print"/>
          <a:srcRect/>
          <a:stretch>
            <a:fillRect/>
          </a:stretch>
        </p:blipFill>
        <p:spPr bwMode="auto">
          <a:xfrm>
            <a:off x="4572000" y="2514600"/>
            <a:ext cx="4114800" cy="3276600"/>
          </a:xfrm>
          <a:prstGeom prst="rect">
            <a:avLst/>
          </a:prstGeom>
          <a:solidFill>
            <a:srgbClr val="000066"/>
          </a:solidFill>
          <a:ln w="9525">
            <a:solidFill>
              <a:srgbClr val="6699FF"/>
            </a:solidFill>
            <a:miter lim="800000"/>
            <a:headEnd/>
            <a:tailEnd/>
          </a:ln>
        </p:spPr>
      </p:pic>
      <p:sp>
        <p:nvSpPr>
          <p:cNvPr id="6150" name="Oval 6"/>
          <p:cNvSpPr>
            <a:spLocks noChangeArrowheads="1"/>
          </p:cNvSpPr>
          <p:nvPr/>
        </p:nvSpPr>
        <p:spPr bwMode="auto">
          <a:xfrm>
            <a:off x="4495800" y="5943600"/>
            <a:ext cx="4267200" cy="914400"/>
          </a:xfrm>
          <a:prstGeom prst="ellipse">
            <a:avLst/>
          </a:prstGeom>
          <a:solidFill>
            <a:srgbClr val="6699FF"/>
          </a:solidFill>
          <a:ln w="9525">
            <a:solidFill>
              <a:srgbClr val="000066"/>
            </a:solidFill>
            <a:round/>
            <a:headEnd/>
            <a:tailEnd/>
          </a:ln>
        </p:spPr>
        <p:txBody>
          <a:bodyPr wrap="none" anchor="ctr"/>
          <a:lstStyle/>
          <a:p>
            <a:pPr algn="ctr" eaLnBrk="1" hangingPunct="1"/>
            <a:r>
              <a:rPr lang="en-US" altLang="en-US" sz="2400" u="sng">
                <a:solidFill>
                  <a:srgbClr val="000066"/>
                </a:solidFill>
                <a:latin typeface="Arial Black" pitchFamily="34" charset="0"/>
              </a:rPr>
              <a:t>Subliminal Messages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 calcmode="lin" valueType="num">
                                      <p:cBhvr additive="base">
                                        <p:cTn id="7" dur="500" fill="hold"/>
                                        <p:tgtEl>
                                          <p:spTgt spid="1638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638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6387">
                                            <p:txEl>
                                              <p:pRg st="1" end="1"/>
                                            </p:txEl>
                                          </p:spTgt>
                                        </p:tgtEl>
                                        <p:attrNameLst>
                                          <p:attrName>style.visibility</p:attrName>
                                        </p:attrNameLst>
                                      </p:cBhvr>
                                      <p:to>
                                        <p:strVal val="visible"/>
                                      </p:to>
                                    </p:set>
                                    <p:anim calcmode="lin" valueType="num">
                                      <p:cBhvr additive="base">
                                        <p:cTn id="13" dur="500" fill="hold"/>
                                        <p:tgtEl>
                                          <p:spTgt spid="16387">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638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6387">
                                            <p:txEl>
                                              <p:pRg st="2" end="2"/>
                                            </p:txEl>
                                          </p:spTgt>
                                        </p:tgtEl>
                                        <p:attrNameLst>
                                          <p:attrName>style.visibility</p:attrName>
                                        </p:attrNameLst>
                                      </p:cBhvr>
                                      <p:to>
                                        <p:strVal val="visible"/>
                                      </p:to>
                                    </p:set>
                                    <p:anim calcmode="lin" valueType="num">
                                      <p:cBhvr additive="base">
                                        <p:cTn id="19" dur="500" fill="hold"/>
                                        <p:tgtEl>
                                          <p:spTgt spid="16387">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638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6387">
                                            <p:txEl>
                                              <p:pRg st="3" end="3"/>
                                            </p:txEl>
                                          </p:spTgt>
                                        </p:tgtEl>
                                        <p:attrNameLst>
                                          <p:attrName>style.visibility</p:attrName>
                                        </p:attrNameLst>
                                      </p:cBhvr>
                                      <p:to>
                                        <p:strVal val="visible"/>
                                      </p:to>
                                    </p:set>
                                    <p:anim calcmode="lin" valueType="num">
                                      <p:cBhvr additive="base">
                                        <p:cTn id="25" dur="500" fill="hold"/>
                                        <p:tgtEl>
                                          <p:spTgt spid="16387">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638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16387">
                                            <p:txEl>
                                              <p:pRg st="4" end="4"/>
                                            </p:txEl>
                                          </p:spTgt>
                                        </p:tgtEl>
                                        <p:attrNameLst>
                                          <p:attrName>style.visibility</p:attrName>
                                        </p:attrNameLst>
                                      </p:cBhvr>
                                      <p:to>
                                        <p:strVal val="visible"/>
                                      </p:to>
                                    </p:set>
                                    <p:anim calcmode="lin" valueType="num">
                                      <p:cBhvr additive="base">
                                        <p:cTn id="31" dur="500" fill="hold"/>
                                        <p:tgtEl>
                                          <p:spTgt spid="16387">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638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16387">
                                            <p:txEl>
                                              <p:pRg st="5" end="5"/>
                                            </p:txEl>
                                          </p:spTgt>
                                        </p:tgtEl>
                                        <p:attrNameLst>
                                          <p:attrName>style.visibility</p:attrName>
                                        </p:attrNameLst>
                                      </p:cBhvr>
                                      <p:to>
                                        <p:strVal val="visible"/>
                                      </p:to>
                                    </p:set>
                                    <p:anim calcmode="lin" valueType="num">
                                      <p:cBhvr additive="base">
                                        <p:cTn id="37" dur="500" fill="hold"/>
                                        <p:tgtEl>
                                          <p:spTgt spid="16387">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1638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16387">
                                            <p:txEl>
                                              <p:pRg st="6" end="6"/>
                                            </p:txEl>
                                          </p:spTgt>
                                        </p:tgtEl>
                                        <p:attrNameLst>
                                          <p:attrName>style.visibility</p:attrName>
                                        </p:attrNameLst>
                                      </p:cBhvr>
                                      <p:to>
                                        <p:strVal val="visible"/>
                                      </p:to>
                                    </p:set>
                                    <p:anim calcmode="lin" valueType="num">
                                      <p:cBhvr additive="base">
                                        <p:cTn id="43" dur="500" fill="hold"/>
                                        <p:tgtEl>
                                          <p:spTgt spid="16387">
                                            <p:txEl>
                                              <p:pRg st="6" end="6"/>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16387">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16387">
                                            <p:txEl>
                                              <p:pRg st="7" end="7"/>
                                            </p:txEl>
                                          </p:spTgt>
                                        </p:tgtEl>
                                        <p:attrNameLst>
                                          <p:attrName>style.visibility</p:attrName>
                                        </p:attrNameLst>
                                      </p:cBhvr>
                                      <p:to>
                                        <p:strVal val="visible"/>
                                      </p:to>
                                    </p:set>
                                    <p:anim calcmode="lin" valueType="num">
                                      <p:cBhvr additive="base">
                                        <p:cTn id="49" dur="500" fill="hold"/>
                                        <p:tgtEl>
                                          <p:spTgt spid="16387">
                                            <p:txEl>
                                              <p:pRg st="7" end="7"/>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16387">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2" fill="hold" grpId="0" nodeType="clickEffect">
                                  <p:stCondLst>
                                    <p:cond delay="0"/>
                                  </p:stCondLst>
                                  <p:childTnLst>
                                    <p:set>
                                      <p:cBhvr>
                                        <p:cTn id="54" dur="1" fill="hold">
                                          <p:stCondLst>
                                            <p:cond delay="0"/>
                                          </p:stCondLst>
                                        </p:cTn>
                                        <p:tgtEl>
                                          <p:spTgt spid="16387">
                                            <p:txEl>
                                              <p:pRg st="8" end="8"/>
                                            </p:txEl>
                                          </p:spTgt>
                                        </p:tgtEl>
                                        <p:attrNameLst>
                                          <p:attrName>style.visibility</p:attrName>
                                        </p:attrNameLst>
                                      </p:cBhvr>
                                      <p:to>
                                        <p:strVal val="visible"/>
                                      </p:to>
                                    </p:set>
                                    <p:anim calcmode="lin" valueType="num">
                                      <p:cBhvr additive="base">
                                        <p:cTn id="55" dur="500" fill="hold"/>
                                        <p:tgtEl>
                                          <p:spTgt spid="16387">
                                            <p:txEl>
                                              <p:pRg st="8" end="8"/>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16387">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6150"/>
                                        </p:tgtEl>
                                        <p:attrNameLst>
                                          <p:attrName>style.visibility</p:attrName>
                                        </p:attrNameLst>
                                      </p:cBhvr>
                                      <p:to>
                                        <p:strVal val="visible"/>
                                      </p:to>
                                    </p:set>
                                    <p:animEffect transition="in" filter="fade">
                                      <p:cBhvr>
                                        <p:cTn id="61" dur="2000"/>
                                        <p:tgtEl>
                                          <p:spTgt spid="61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P spid="615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7413" name="WordArt 5"/>
          <p:cNvSpPr>
            <a:spLocks noChangeArrowheads="1" noChangeShapeType="1"/>
          </p:cNvSpPr>
          <p:nvPr/>
        </p:nvSpPr>
        <p:spPr bwMode="auto">
          <a:xfrm>
            <a:off x="457200" y="3810000"/>
            <a:ext cx="8382000" cy="1828800"/>
          </a:xfrm>
          <a:prstGeom prst="rect">
            <a:avLst/>
          </a:prstGeom>
        </p:spPr>
        <p:txBody>
          <a:bodyPr wrap="none" fromWordArt="1">
            <a:prstTxWarp prst="textDeflate">
              <a:avLst>
                <a:gd name="adj" fmla="val 26227"/>
              </a:avLst>
            </a:prstTxWarp>
          </a:bodyPr>
          <a:lstStyle/>
          <a:p>
            <a:pPr algn="ctr"/>
            <a:r>
              <a:rPr lang="en-US" sz="3600" kern="10">
                <a:ln w="63500">
                  <a:solidFill>
                    <a:srgbClr val="6699FF"/>
                  </a:solidFill>
                  <a:round/>
                  <a:headEnd/>
                  <a:tailEnd/>
                </a:ln>
                <a:solidFill>
                  <a:schemeClr val="bg1"/>
                </a:solidFill>
                <a:latin typeface="Impact"/>
              </a:rPr>
              <a:t>WITH GOD?</a:t>
            </a:r>
          </a:p>
        </p:txBody>
      </p:sp>
      <p:sp>
        <p:nvSpPr>
          <p:cNvPr id="10243" name="WordArt 6"/>
          <p:cNvSpPr>
            <a:spLocks noChangeArrowheads="1" noChangeShapeType="1" noTextEdit="1"/>
          </p:cNvSpPr>
          <p:nvPr/>
        </p:nvSpPr>
        <p:spPr bwMode="auto">
          <a:xfrm>
            <a:off x="609600" y="228600"/>
            <a:ext cx="8077200" cy="914400"/>
          </a:xfrm>
          <a:prstGeom prst="rect">
            <a:avLst/>
          </a:prstGeom>
        </p:spPr>
        <p:txBody>
          <a:bodyPr wrap="none" fromWordArt="1">
            <a:prstTxWarp prst="textPlain">
              <a:avLst>
                <a:gd name="adj" fmla="val 50000"/>
              </a:avLst>
            </a:prstTxWarp>
          </a:bodyPr>
          <a:lstStyle/>
          <a:p>
            <a:pPr algn="ctr"/>
            <a:r>
              <a:rPr lang="en-US" sz="3600" kern="10">
                <a:ln w="9525">
                  <a:solidFill>
                    <a:srgbClr val="6699FF"/>
                  </a:solidFill>
                  <a:round/>
                  <a:headEnd/>
                  <a:tailEnd/>
                </a:ln>
                <a:solidFill>
                  <a:srgbClr val="6699FF"/>
                </a:solidFill>
                <a:latin typeface="Arial Black"/>
              </a:rPr>
              <a:t>The Burden Of Decisions</a:t>
            </a:r>
          </a:p>
        </p:txBody>
      </p:sp>
      <p:sp>
        <p:nvSpPr>
          <p:cNvPr id="10244" name="Rectangle 7"/>
          <p:cNvSpPr>
            <a:spLocks noChangeArrowheads="1"/>
          </p:cNvSpPr>
          <p:nvPr/>
        </p:nvSpPr>
        <p:spPr bwMode="auto">
          <a:xfrm>
            <a:off x="609600" y="1219200"/>
            <a:ext cx="8077200" cy="76200"/>
          </a:xfrm>
          <a:prstGeom prst="rect">
            <a:avLst/>
          </a:prstGeom>
          <a:solidFill>
            <a:srgbClr val="6699FF"/>
          </a:solidFill>
          <a:ln w="9525">
            <a:solidFill>
              <a:srgbClr val="000066"/>
            </a:solidFill>
            <a:miter lim="800000"/>
            <a:headEnd/>
            <a:tailEnd/>
          </a:ln>
        </p:spPr>
        <p:txBody>
          <a:bodyPr wrap="none" anchor="ctr"/>
          <a:lstStyle/>
          <a:p>
            <a:pPr eaLnBrk="1" hangingPunct="1"/>
            <a:endParaRPr lang="en-US" altLang="en-US"/>
          </a:p>
        </p:txBody>
      </p:sp>
      <p:sp>
        <p:nvSpPr>
          <p:cNvPr id="17416" name="Oval 8"/>
          <p:cNvSpPr>
            <a:spLocks noChangeArrowheads="1"/>
          </p:cNvSpPr>
          <p:nvPr/>
        </p:nvSpPr>
        <p:spPr bwMode="auto">
          <a:xfrm>
            <a:off x="2057400" y="5638800"/>
            <a:ext cx="5105400" cy="1066800"/>
          </a:xfrm>
          <a:prstGeom prst="ellipse">
            <a:avLst/>
          </a:prstGeom>
          <a:solidFill>
            <a:srgbClr val="6699FF"/>
          </a:solidFill>
          <a:ln w="9525">
            <a:solidFill>
              <a:schemeClr val="bg1"/>
            </a:solidFill>
            <a:round/>
            <a:headEnd/>
            <a:tailEnd/>
          </a:ln>
        </p:spPr>
        <p:txBody>
          <a:bodyPr wrap="none" anchor="ctr"/>
          <a:lstStyle/>
          <a:p>
            <a:pPr algn="ctr" eaLnBrk="1" hangingPunct="1"/>
            <a:r>
              <a:rPr lang="en-US" altLang="en-US" sz="2400" u="sng" dirty="0">
                <a:solidFill>
                  <a:srgbClr val="000066"/>
                </a:solidFill>
                <a:latin typeface="Arial Black" pitchFamily="34" charset="0"/>
              </a:rPr>
              <a:t>It is all about me –</a:t>
            </a:r>
          </a:p>
          <a:p>
            <a:pPr algn="ctr" eaLnBrk="1" hangingPunct="1"/>
            <a:r>
              <a:rPr lang="en-US" altLang="en-US" sz="2400" u="sng" dirty="0" smtClean="0">
                <a:solidFill>
                  <a:srgbClr val="000066"/>
                </a:solidFill>
                <a:latin typeface="Arial Black" pitchFamily="34" charset="0"/>
              </a:rPr>
              <a:t>YIELDING TO HIM!</a:t>
            </a:r>
            <a:endParaRPr lang="en-US" altLang="en-US" sz="2400" u="sng" dirty="0">
              <a:solidFill>
                <a:srgbClr val="000066"/>
              </a:solidFill>
              <a:latin typeface="Arial Black" pitchFamily="34" charset="0"/>
            </a:endParaRPr>
          </a:p>
        </p:txBody>
      </p:sp>
      <p:sp>
        <p:nvSpPr>
          <p:cNvPr id="6" name="Rectangle 5"/>
          <p:cNvSpPr/>
          <p:nvPr/>
        </p:nvSpPr>
        <p:spPr>
          <a:xfrm>
            <a:off x="1524000" y="1981200"/>
            <a:ext cx="5867400" cy="923330"/>
          </a:xfrm>
          <a:prstGeom prst="rect">
            <a:avLst/>
          </a:prstGeom>
          <a:noFill/>
        </p:spPr>
        <p:txBody>
          <a:bodyPr>
            <a:spAutoFit/>
          </a:bodyPr>
          <a:lstStyle/>
          <a:p>
            <a:pPr algn="ctr">
              <a:defRPr/>
            </a:pPr>
            <a:r>
              <a:rPr lang="en-US" sz="54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Arial Black" pitchFamily="34" charset="0"/>
              </a:rPr>
              <a:t>What Do I Do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413">
                                            <p:bg/>
                                          </p:spTgt>
                                        </p:tgtEl>
                                        <p:attrNameLst>
                                          <p:attrName>style.visibility</p:attrName>
                                        </p:attrNameLst>
                                      </p:cBhvr>
                                      <p:to>
                                        <p:strVal val="visible"/>
                                      </p:to>
                                    </p:set>
                                    <p:animEffect transition="in" filter="fade">
                                      <p:cBhvr>
                                        <p:cTn id="7" dur="2000"/>
                                        <p:tgtEl>
                                          <p:spTgt spid="17413">
                                            <p:bg/>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17416"/>
                                        </p:tgtEl>
                                        <p:attrNameLst>
                                          <p:attrName>style.visibility</p:attrName>
                                        </p:attrNameLst>
                                      </p:cBhvr>
                                      <p:to>
                                        <p:strVal val="visible"/>
                                      </p:to>
                                    </p:set>
                                    <p:animEffect transition="in" filter="plus(in)">
                                      <p:cBhvr>
                                        <p:cTn id="12" dur="2000"/>
                                        <p:tgtEl>
                                          <p:spTgt spid="174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build="p" animBg="1"/>
      <p:bldP spid="17416" grpId="0" animBg="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180</TotalTime>
  <Words>992</Words>
  <Application>Microsoft Office PowerPoint</Application>
  <PresentationFormat>On-screen Show (4:3)</PresentationFormat>
  <Paragraphs>145</Paragraphs>
  <Slides>22</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Arena Outline</vt:lpstr>
      <vt:lpstr>Arial</vt:lpstr>
      <vt:lpstr>Arial Black</vt:lpstr>
      <vt:lpstr>Impact</vt:lpstr>
      <vt:lpstr>Scotsdale</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Burden of Media</vt:lpstr>
      <vt:lpstr>PowerPoint Presentation</vt:lpstr>
      <vt:lpstr>PowerPoint Presentation</vt:lpstr>
      <vt:lpstr>            BILITY             O             HINK             N             ERMS             SING             IVINE             XAMPLE     </vt:lpstr>
      <vt:lpstr>The Burden of Respecting Authority</vt:lpstr>
      <vt:lpstr>The Burden of Becoming Responsible</vt:lpstr>
      <vt:lpstr>The Burden of Gaining Wisdom</vt:lpstr>
      <vt:lpstr>The Burden of Gaining Experience</vt:lpstr>
      <vt:lpstr>The Burden of Rejecting Worldliness</vt:lpstr>
      <vt:lpstr>The Burden of Growing Spiritually</vt:lpstr>
      <vt:lpstr>Keys To Proper Bearing</vt:lpstr>
      <vt:lpstr>Keys To Proper Bearing</vt:lpstr>
      <vt:lpstr>            BILITY             O             HINK             N             ERMS             SING             IVINE             XAMPLE     </vt:lpstr>
      <vt:lpstr>PowerPoint Presentation</vt:lpstr>
      <vt:lpstr>PowerPoint Presentation</vt:lpstr>
    </vt:vector>
  </TitlesOfParts>
  <Company>Church of Christ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Steve Niemeier</dc:creator>
  <cp:lastModifiedBy>Stephen Niemeier</cp:lastModifiedBy>
  <cp:revision>9</cp:revision>
  <dcterms:created xsi:type="dcterms:W3CDTF">2009-08-12T13:47:34Z</dcterms:created>
  <dcterms:modified xsi:type="dcterms:W3CDTF">2018-04-09T13:35:38Z</dcterms:modified>
</cp:coreProperties>
</file>