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9" r:id="rId2"/>
    <p:sldId id="257" r:id="rId3"/>
    <p:sldId id="261" r:id="rId4"/>
    <p:sldId id="262" r:id="rId5"/>
    <p:sldId id="263" r:id="rId6"/>
    <p:sldId id="264" r:id="rId7"/>
    <p:sldId id="273" r:id="rId8"/>
    <p:sldId id="265" r:id="rId9"/>
    <p:sldId id="266" r:id="rId10"/>
    <p:sldId id="267" r:id="rId11"/>
    <p:sldId id="268" r:id="rId12"/>
    <p:sldId id="269" r:id="rId13"/>
    <p:sldId id="270" r:id="rId14"/>
    <p:sldId id="271" r:id="rId15"/>
    <p:sldId id="272" r:id="rId16"/>
    <p:sldId id="274" r:id="rId17"/>
    <p:sldId id="275" r:id="rId18"/>
    <p:sldId id="276" r:id="rId19"/>
    <p:sldId id="277" r:id="rId20"/>
    <p:sldId id="278" r:id="rId21"/>
    <p:sldId id="279" r:id="rId22"/>
    <p:sldId id="280" r:id="rId23"/>
    <p:sldId id="281" r:id="rId24"/>
    <p:sldId id="282" r:id="rId25"/>
    <p:sldId id="283" r:id="rId26"/>
    <p:sldId id="284" r:id="rId27"/>
    <p:sldId id="256" r:id="rId28"/>
    <p:sldId id="258" r:id="rId29"/>
    <p:sldId id="260" r:id="rId30"/>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81ABFF"/>
    <a:srgbClr val="FFFE00"/>
    <a:srgbClr val="FF9900"/>
    <a:srgbClr val="0000CC"/>
    <a:srgbClr val="000000"/>
    <a:srgbClr val="6699FF"/>
    <a:srgbClr val="3399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717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pPr>
              <a:defRPr/>
            </a:pPr>
            <a:endParaRPr lang="en-US" altLang="en-US"/>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717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pPr>
              <a:defRPr/>
            </a:pPr>
            <a:endParaRPr lang="en-US" altLang="en-US"/>
          </a:p>
        </p:txBody>
      </p:sp>
      <p:sp>
        <p:nvSpPr>
          <p:cNvPr id="717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vl1pPr>
          </a:lstStyle>
          <a:p>
            <a:fld id="{AC9A9491-7F34-4AE1-B796-91A7569F8B91}"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miter lim="800000"/>
            <a:headEnd/>
            <a:tailEnd/>
          </a:ln>
        </p:spPr>
        <p:txBody>
          <a:bodyPr/>
          <a:lstStyle/>
          <a:p>
            <a:fld id="{6BB7BD57-3907-437F-9F41-F056BE2725D0}" type="slidenum">
              <a:rPr lang="en-US" altLang="en-US"/>
              <a:pPr/>
              <a:t>28</a:t>
            </a:fld>
            <a:endParaRPr lang="en-US" altLang="en-US"/>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p:spPr>
        <p:txBody>
          <a:bodyPr/>
          <a:lstStyle/>
          <a:p>
            <a:pPr eaLnBrk="1" hangingPunct="1"/>
            <a:endParaRPr lang="en-US" altLang="en-US" smtClean="0">
              <a:latin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8AB18884-9B7E-4710-943B-6B7E8643C15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E76E4A72-0D91-4D8E-A6E6-D8CA2DAF088F}"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E9F507C7-3A64-46F6-876B-00D54777301B}"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E684106-63BB-44DC-AC62-570FE40AF8DD}" type="slidenum">
              <a:rPr lang="en-US" altLang="en-US"/>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CFF0D8DA-8473-4624-B028-51A2302B6093}"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2644FE55-BD0C-4059-99FE-CDBAE7B1B19C}"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6D5F00A5-D202-432D-A879-04C40D3F659A}"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3E6DCA72-35EE-4BF0-8A8F-B5D5E1E1C541}"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117E04E1-D798-4C92-B245-A80F45CD9635}" type="slidenum">
              <a:rPr lang="en-US" altLang="en-US"/>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06C7515B-7986-4D3F-9FF7-1AD9A2106DE6}"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1A8921D9-0230-482B-B47E-A08C6C826DF4}"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latin typeface="Arial" panose="020B0604020202020204" pitchFamily="34" charset="0"/>
              </a:defRPr>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latin typeface="Arial" panose="020B0604020202020204" pitchFamily="34" charset="0"/>
              </a:defRPr>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a:lvl1pPr>
          </a:lstStyle>
          <a:p>
            <a:fld id="{D9E231F4-AF72-4C97-8ABB-C6EE46E61EEC}" type="slidenum">
              <a:rPr lang="en-US" altLang="en-US"/>
              <a:pPr/>
              <a:t>‹#›</a:t>
            </a:fld>
            <a:endParaRPr lang="en-US" altLang="en-US"/>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0"/>
            <a:ext cx="9144000" cy="6858000"/>
          </a:xfrm>
          <a:solidFill>
            <a:srgbClr val="000000"/>
          </a:solidFill>
        </p:spPr>
        <p:txBody>
          <a:bodyPr anchor="ctr"/>
          <a:lstStyle/>
          <a:p>
            <a:pPr eaLnBrk="1" hangingPunct="1"/>
            <a:endParaRPr lang="en-US" altLang="en-US" sz="4400" smtClean="0"/>
          </a:p>
        </p:txBody>
      </p:sp>
      <p:sp>
        <p:nvSpPr>
          <p:cNvPr id="3075"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838200" y="609600"/>
            <a:ext cx="7467600" cy="2012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defRPr/>
            </a:pPr>
            <a:r>
              <a:rPr lang="en-US" altLang="en-US" sz="6000" b="1">
                <a:effectLst>
                  <a:outerShdw blurRad="38100" dist="38100" dir="2700000" algn="tl">
                    <a:srgbClr val="000000"/>
                  </a:outerShdw>
                </a:effectLst>
                <a:latin typeface="Comic Sans MS" panose="030F0702030302020204" pitchFamily="66" charset="0"/>
              </a:rPr>
              <a:t>The Burden of</a:t>
            </a:r>
          </a:p>
          <a:p>
            <a:pPr algn="ctr">
              <a:lnSpc>
                <a:spcPct val="80000"/>
              </a:lnSpc>
              <a:spcBef>
                <a:spcPct val="50000"/>
              </a:spcBef>
              <a:defRPr/>
            </a:pPr>
            <a:r>
              <a:rPr lang="en-US" altLang="en-US" sz="6000" b="1">
                <a:effectLst>
                  <a:outerShdw blurRad="38100" dist="38100" dir="2700000" algn="tl">
                    <a:srgbClr val="000000"/>
                  </a:outerShdw>
                </a:effectLst>
                <a:latin typeface="Comic Sans MS" panose="030F0702030302020204" pitchFamily="66" charset="0"/>
              </a:rPr>
              <a:t>Middle Age</a:t>
            </a:r>
          </a:p>
        </p:txBody>
      </p:sp>
      <p:sp>
        <p:nvSpPr>
          <p:cNvPr id="17412" name="Oval 4"/>
          <p:cNvSpPr>
            <a:spLocks noChangeArrowheads="1"/>
          </p:cNvSpPr>
          <p:nvPr/>
        </p:nvSpPr>
        <p:spPr bwMode="auto">
          <a:xfrm>
            <a:off x="1752600" y="3124200"/>
            <a:ext cx="5867400" cy="1219200"/>
          </a:xfrm>
          <a:prstGeom prst="ellipse">
            <a:avLst/>
          </a:prstGeom>
          <a:solidFill>
            <a:srgbClr val="81ABFF">
              <a:alpha val="69000"/>
            </a:srgbClr>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dirty="0" smtClean="0">
                <a:solidFill>
                  <a:srgbClr val="0000CC"/>
                </a:solidFill>
                <a:effectLst>
                  <a:outerShdw blurRad="38100" dist="38100" dir="2700000" algn="tl">
                    <a:srgbClr val="000000"/>
                  </a:outerShdw>
                </a:effectLst>
                <a:latin typeface="Arial Black" panose="020B0A04020102020204" pitchFamily="34" charset="0"/>
              </a:rPr>
              <a:t>40’s </a:t>
            </a:r>
            <a:r>
              <a:rPr lang="en-US" altLang="en-US" sz="3200" dirty="0">
                <a:solidFill>
                  <a:srgbClr val="0000CC"/>
                </a:solidFill>
                <a:effectLst>
                  <a:outerShdw blurRad="38100" dist="38100" dir="2700000" algn="tl">
                    <a:srgbClr val="000000"/>
                  </a:outerShdw>
                </a:effectLst>
                <a:latin typeface="Arial Black" panose="020B0A04020102020204" pitchFamily="34" charset="0"/>
              </a:rPr>
              <a:t>– 50’s – 60’s</a:t>
            </a:r>
          </a:p>
        </p:txBody>
      </p:sp>
      <p:sp>
        <p:nvSpPr>
          <p:cNvPr id="12292" name="Text Box 5"/>
          <p:cNvSpPr txBox="1">
            <a:spLocks noChangeArrowheads="1"/>
          </p:cNvSpPr>
          <p:nvPr/>
        </p:nvSpPr>
        <p:spPr bwMode="auto">
          <a:xfrm>
            <a:off x="898525" y="4865688"/>
            <a:ext cx="184150" cy="519112"/>
          </a:xfrm>
          <a:prstGeom prst="rect">
            <a:avLst/>
          </a:prstGeom>
          <a:noFill/>
          <a:ln w="9525">
            <a:noFill/>
            <a:miter lim="800000"/>
            <a:headEnd/>
            <a:tailEnd/>
          </a:ln>
          <a:effectLst/>
        </p:spPr>
        <p:txBody>
          <a:bodyPr wrap="none">
            <a:spAutoFit/>
          </a:bodyPr>
          <a:lstStyle/>
          <a:p>
            <a:endParaRPr lang="en-US" altLang="en-US" sz="2800"/>
          </a:p>
        </p:txBody>
      </p:sp>
      <p:sp>
        <p:nvSpPr>
          <p:cNvPr id="17414" name="Text Box 6"/>
          <p:cNvSpPr txBox="1">
            <a:spLocks noChangeArrowheads="1"/>
          </p:cNvSpPr>
          <p:nvPr/>
        </p:nvSpPr>
        <p:spPr bwMode="auto">
          <a:xfrm>
            <a:off x="1066800" y="5562600"/>
            <a:ext cx="4891088" cy="519113"/>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i="1">
                <a:solidFill>
                  <a:srgbClr val="0000CC"/>
                </a:solidFill>
                <a:effectLst>
                  <a:outerShdw blurRad="38100" dist="38100" dir="2700000" algn="tl">
                    <a:srgbClr val="C0C0C0"/>
                  </a:outerShdw>
                </a:effectLst>
                <a:latin typeface="Arial" panose="020B0604020202020204" pitchFamily="34" charset="0"/>
              </a:rPr>
              <a:t>Painful Process of Maturing</a:t>
            </a:r>
          </a:p>
        </p:txBody>
      </p:sp>
      <p:pic>
        <p:nvPicPr>
          <p:cNvPr id="12294" name="Picture 7" descr="MCj03704040000[1]"/>
          <p:cNvPicPr>
            <a:picLocks noChangeAspect="1" noChangeArrowheads="1"/>
          </p:cNvPicPr>
          <p:nvPr/>
        </p:nvPicPr>
        <p:blipFill>
          <a:blip r:embed="rId2" cstate="print"/>
          <a:srcRect/>
          <a:stretch>
            <a:fillRect/>
          </a:stretch>
        </p:blipFill>
        <p:spPr bwMode="auto">
          <a:xfrm>
            <a:off x="6324600" y="4953000"/>
            <a:ext cx="2819400" cy="1905000"/>
          </a:xfrm>
          <a:prstGeom prst="rect">
            <a:avLst/>
          </a:prstGeom>
          <a:solidFill>
            <a:srgbClr val="6699FF"/>
          </a:solidFill>
          <a:ln w="9525">
            <a:solidFill>
              <a:srgbClr val="6699FF"/>
            </a:solidFill>
            <a:miter lim="800000"/>
            <a:headEnd/>
            <a:tailEnd/>
          </a:ln>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600200" y="304800"/>
            <a:ext cx="7467600" cy="2012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defRPr/>
            </a:pPr>
            <a:r>
              <a:rPr lang="en-US" altLang="en-US" sz="6000" b="1">
                <a:solidFill>
                  <a:srgbClr val="FFFFCC"/>
                </a:solidFill>
                <a:effectLst>
                  <a:outerShdw blurRad="38100" dist="38100" dir="2700000" algn="tl">
                    <a:srgbClr val="000000"/>
                  </a:outerShdw>
                </a:effectLst>
                <a:latin typeface="Comic Sans MS" panose="030F0702030302020204" pitchFamily="66" charset="0"/>
              </a:rPr>
              <a:t>The Burden of</a:t>
            </a:r>
          </a:p>
          <a:p>
            <a:pPr algn="ctr">
              <a:lnSpc>
                <a:spcPct val="80000"/>
              </a:lnSpc>
              <a:spcBef>
                <a:spcPct val="50000"/>
              </a:spcBef>
              <a:defRPr/>
            </a:pPr>
            <a:r>
              <a:rPr lang="en-US" altLang="en-US" sz="6000" b="1">
                <a:solidFill>
                  <a:srgbClr val="FFFFCC"/>
                </a:solidFill>
                <a:effectLst>
                  <a:outerShdw blurRad="38100" dist="38100" dir="2700000" algn="tl">
                    <a:srgbClr val="000000"/>
                  </a:outerShdw>
                </a:effectLst>
                <a:latin typeface="Comic Sans MS" panose="030F0702030302020204" pitchFamily="66" charset="0"/>
              </a:rPr>
              <a:t> Middle Age</a:t>
            </a:r>
          </a:p>
        </p:txBody>
      </p:sp>
      <p:sp>
        <p:nvSpPr>
          <p:cNvPr id="13315" name="AutoShape 4"/>
          <p:cNvSpPr>
            <a:spLocks noChangeArrowheads="1"/>
          </p:cNvSpPr>
          <p:nvPr/>
        </p:nvSpPr>
        <p:spPr bwMode="auto">
          <a:xfrm>
            <a:off x="914400" y="2895600"/>
            <a:ext cx="7391400" cy="762000"/>
          </a:xfrm>
          <a:prstGeom prst="bevel">
            <a:avLst>
              <a:gd name="adj" fmla="val 16458"/>
            </a:avLst>
          </a:prstGeom>
          <a:solidFill>
            <a:schemeClr val="folHlink"/>
          </a:solidFill>
          <a:ln w="9525">
            <a:solidFill>
              <a:schemeClr val="tx1"/>
            </a:solidFill>
            <a:miter lim="800000"/>
            <a:headEnd/>
            <a:tailEnd/>
          </a:ln>
          <a:effectLst/>
        </p:spPr>
        <p:txBody>
          <a:bodyPr wrap="none" anchor="ctr"/>
          <a:lstStyle/>
          <a:p>
            <a:pPr algn="ctr"/>
            <a:r>
              <a:rPr lang="en-US" altLang="en-US" sz="2800" b="1">
                <a:solidFill>
                  <a:srgbClr val="0033CC"/>
                </a:solidFill>
              </a:rPr>
              <a:t>I. The Middle Age “Burdens”</a:t>
            </a:r>
          </a:p>
        </p:txBody>
      </p:sp>
      <p:pic>
        <p:nvPicPr>
          <p:cNvPr id="13316" name="Picture 5" descr="MCj03704040000[1]"/>
          <p:cNvPicPr>
            <a:picLocks noChangeAspect="1" noChangeArrowheads="1"/>
          </p:cNvPicPr>
          <p:nvPr/>
        </p:nvPicPr>
        <p:blipFill>
          <a:blip r:embed="rId2" cstate="print"/>
          <a:srcRect/>
          <a:stretch>
            <a:fillRect/>
          </a:stretch>
        </p:blipFill>
        <p:spPr bwMode="auto">
          <a:xfrm>
            <a:off x="0" y="0"/>
            <a:ext cx="2362200" cy="2209800"/>
          </a:xfrm>
          <a:prstGeom prst="rect">
            <a:avLst/>
          </a:prstGeom>
          <a:solidFill>
            <a:srgbClr val="6699FF"/>
          </a:solidFill>
          <a:ln w="9525">
            <a:solidFill>
              <a:srgbClr val="6699FF"/>
            </a:solidFill>
            <a:miter lim="800000"/>
            <a:headEnd/>
            <a:tailEnd/>
          </a:ln>
        </p:spPr>
      </p:pic>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AutoShape 2"/>
          <p:cNvSpPr>
            <a:spLocks noChangeArrowheads="1"/>
          </p:cNvSpPr>
          <p:nvPr/>
        </p:nvSpPr>
        <p:spPr bwMode="auto">
          <a:xfrm>
            <a:off x="8382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 The Middle Age “Burdens”</a:t>
            </a:r>
          </a:p>
        </p:txBody>
      </p:sp>
      <p:sp>
        <p:nvSpPr>
          <p:cNvPr id="19459" name="Text Box 3"/>
          <p:cNvSpPr txBox="1">
            <a:spLocks noChangeArrowheads="1"/>
          </p:cNvSpPr>
          <p:nvPr/>
        </p:nvSpPr>
        <p:spPr bwMode="auto">
          <a:xfrm>
            <a:off x="228600" y="1600200"/>
            <a:ext cx="8832850" cy="3935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800">
                <a:effectLst>
                  <a:outerShdw blurRad="38100" dist="38100" dir="2700000" algn="tl">
                    <a:srgbClr val="000000"/>
                  </a:outerShdw>
                </a:effectLst>
                <a:latin typeface="Arial Black" panose="020B0A04020102020204" pitchFamily="34" charset="0"/>
              </a:rPr>
              <a:t>A. </a:t>
            </a:r>
            <a:r>
              <a:rPr lang="en-US" altLang="en-US" sz="2800" u="sng">
                <a:effectLst>
                  <a:outerShdw blurRad="38100" dist="38100" dir="2700000" algn="tl">
                    <a:srgbClr val="000000"/>
                  </a:outerShdw>
                </a:effectLst>
                <a:latin typeface="Arial Black" panose="020B0A04020102020204" pitchFamily="34" charset="0"/>
              </a:rPr>
              <a:t>Not Handle Changes of Life Well</a:t>
            </a:r>
            <a:endParaRPr lang="en-US" altLang="en-US" sz="2800">
              <a:effectLst>
                <a:outerShdw blurRad="38100" dist="38100" dir="2700000" algn="tl">
                  <a:srgbClr val="000000"/>
                </a:outerShdw>
              </a:effectLst>
              <a:latin typeface="Arial Black" panose="020B0A04020102020204" pitchFamily="34" charset="0"/>
            </a:endParaRPr>
          </a:p>
          <a:p>
            <a:pPr>
              <a:defRPr/>
            </a:pPr>
            <a:r>
              <a:rPr lang="en-US" altLang="en-US" sz="2800">
                <a:solidFill>
                  <a:srgbClr val="FFFFCC"/>
                </a:solidFill>
                <a:latin typeface="Arial" panose="020B0604020202020204" pitchFamily="34" charset="0"/>
              </a:rPr>
              <a:t>	</a:t>
            </a:r>
            <a:endParaRPr lang="en-US" altLang="en-US" sz="2800">
              <a:solidFill>
                <a:srgbClr val="FFFF00"/>
              </a:solidFill>
              <a:latin typeface="Arial" panose="020B0604020202020204" pitchFamily="34" charset="0"/>
            </a:endParaRPr>
          </a:p>
          <a:p>
            <a:pPr lvl="1">
              <a:buFontTx/>
              <a:buChar char="•"/>
              <a:defRPr/>
            </a:pPr>
            <a:r>
              <a:rPr lang="en-US" altLang="en-US" sz="2800">
                <a:solidFill>
                  <a:srgbClr val="FFFF00"/>
                </a:solidFill>
                <a:latin typeface="Arial" panose="020B0604020202020204" pitchFamily="34" charset="0"/>
              </a:rPr>
              <a:t>  </a:t>
            </a:r>
            <a:r>
              <a:rPr lang="en-US" altLang="en-US" sz="2800" b="1">
                <a:solidFill>
                  <a:srgbClr val="FFFE00"/>
                </a:solidFill>
                <a:effectLst>
                  <a:outerShdw blurRad="38100" dist="38100" dir="2700000" algn="tl">
                    <a:srgbClr val="000000"/>
                  </a:outerShdw>
                </a:effectLst>
                <a:latin typeface="Arial" panose="020B0604020202020204" pitchFamily="34" charset="0"/>
              </a:rPr>
              <a:t>Body Changes (Can’t do what used to do)</a:t>
            </a:r>
          </a:p>
          <a:p>
            <a:pPr lvl="1">
              <a:buFontTx/>
              <a:buChar char="•"/>
              <a:defRPr/>
            </a:pPr>
            <a:r>
              <a:rPr lang="en-US" altLang="en-US" sz="2800" b="1">
                <a:solidFill>
                  <a:srgbClr val="FFFE00"/>
                </a:solidFill>
                <a:effectLst>
                  <a:outerShdw blurRad="38100" dist="38100" dir="2700000" algn="tl">
                    <a:srgbClr val="000000"/>
                  </a:outerShdw>
                </a:effectLst>
                <a:latin typeface="Arial" panose="020B0604020202020204" pitchFamily="34" charset="0"/>
              </a:rPr>
              <a:t>  Children Growing up / Grown / Grandchildren</a:t>
            </a:r>
          </a:p>
          <a:p>
            <a:pPr lvl="1">
              <a:buFontTx/>
              <a:buChar char="•"/>
              <a:defRPr/>
            </a:pPr>
            <a:r>
              <a:rPr lang="en-US" altLang="en-US" sz="2800" b="1">
                <a:solidFill>
                  <a:srgbClr val="FFFE00"/>
                </a:solidFill>
                <a:effectLst>
                  <a:outerShdw blurRad="38100" dist="38100" dir="2700000" algn="tl">
                    <a:srgbClr val="000000"/>
                  </a:outerShdw>
                </a:effectLst>
                <a:latin typeface="Arial" panose="020B0604020202020204" pitchFamily="34" charset="0"/>
              </a:rPr>
              <a:t>  Empty Nest</a:t>
            </a:r>
          </a:p>
          <a:p>
            <a:pPr lvl="1">
              <a:buFontTx/>
              <a:buChar char="•"/>
              <a:defRPr/>
            </a:pPr>
            <a:r>
              <a:rPr lang="en-US" altLang="en-US" sz="2800" b="1">
                <a:solidFill>
                  <a:srgbClr val="FFFE00"/>
                </a:solidFill>
                <a:effectLst>
                  <a:outerShdw blurRad="38100" dist="38100" dir="2700000" algn="tl">
                    <a:srgbClr val="000000"/>
                  </a:outerShdw>
                </a:effectLst>
                <a:latin typeface="Arial" panose="020B0604020202020204" pitchFamily="34" charset="0"/>
              </a:rPr>
              <a:t>  Parents growing older / require care / pass</a:t>
            </a:r>
          </a:p>
          <a:p>
            <a:pPr lvl="1">
              <a:buFontTx/>
              <a:buChar char="•"/>
              <a:defRPr/>
            </a:pPr>
            <a:r>
              <a:rPr lang="en-US" altLang="en-US" sz="2800" b="1">
                <a:solidFill>
                  <a:srgbClr val="FFFE00"/>
                </a:solidFill>
                <a:effectLst>
                  <a:outerShdw blurRad="38100" dist="38100" dir="2700000" algn="tl">
                    <a:srgbClr val="000000"/>
                  </a:outerShdw>
                </a:effectLst>
                <a:latin typeface="Arial" panose="020B0604020202020204" pitchFamily="34" charset="0"/>
              </a:rPr>
              <a:t>  Peer pressure of others in age group who 	seem to have more, do more, seem happier</a:t>
            </a:r>
            <a:r>
              <a:rPr lang="en-US" altLang="en-US" sz="2800" b="1">
                <a:solidFill>
                  <a:srgbClr val="FF9900"/>
                </a:solidFill>
                <a:effectLst>
                  <a:outerShdw blurRad="38100" dist="38100" dir="2700000" algn="tl">
                    <a:srgbClr val="000000"/>
                  </a:outerShdw>
                </a:effectLst>
                <a:latin typeface="Arial" panose="020B0604020202020204" pitchFamily="34" charset="0"/>
              </a:rPr>
              <a:t>	</a:t>
            </a:r>
            <a:endParaRPr lang="en-US" altLang="en-US" sz="2800" b="1" u="sng">
              <a:solidFill>
                <a:srgbClr val="FF9900"/>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19459">
                                            <p:txEl>
                                              <p:pRg st="0" end="0"/>
                                            </p:txEl>
                                          </p:spTgt>
                                        </p:tgtEl>
                                        <p:attrNameLst>
                                          <p:attrName>style.visibility</p:attrName>
                                        </p:attrNameLst>
                                      </p:cBhvr>
                                      <p:to>
                                        <p:strVal val="visible"/>
                                      </p:to>
                                    </p:set>
                                    <p:animEffect transition="in" filter="fade">
                                      <p:cBhvr>
                                        <p:cTn id="7" dur="1000"/>
                                        <p:tgtEl>
                                          <p:spTgt spid="19459">
                                            <p:txEl>
                                              <p:pRg st="0" end="0"/>
                                            </p:txEl>
                                          </p:spTgt>
                                        </p:tgtEl>
                                      </p:cBhvr>
                                    </p:animEffect>
                                    <p:anim calcmode="lin" valueType="num">
                                      <p:cBhvr>
                                        <p:cTn id="8" dur="1000" fill="hold"/>
                                        <p:tgtEl>
                                          <p:spTgt spid="19459">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19459">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19459">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19459">
                                            <p:txEl>
                                              <p:pRg st="1" end="1"/>
                                            </p:txEl>
                                          </p:spTgt>
                                        </p:tgtEl>
                                        <p:attrNameLst>
                                          <p:attrName>style.visibility</p:attrName>
                                        </p:attrNameLst>
                                      </p:cBhvr>
                                      <p:to>
                                        <p:strVal val="visible"/>
                                      </p:to>
                                    </p:set>
                                    <p:animEffect transition="in" filter="fade">
                                      <p:cBhvr>
                                        <p:cTn id="15" dur="1000"/>
                                        <p:tgtEl>
                                          <p:spTgt spid="19459">
                                            <p:txEl>
                                              <p:pRg st="1" end="1"/>
                                            </p:txEl>
                                          </p:spTgt>
                                        </p:tgtEl>
                                      </p:cBhvr>
                                    </p:animEffect>
                                    <p:anim calcmode="lin" valueType="num">
                                      <p:cBhvr>
                                        <p:cTn id="16" dur="1000" fill="hold"/>
                                        <p:tgtEl>
                                          <p:spTgt spid="19459">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1945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1945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19459">
                                            <p:txEl>
                                              <p:pRg st="2" end="2"/>
                                            </p:txEl>
                                          </p:spTgt>
                                        </p:tgtEl>
                                        <p:attrNameLst>
                                          <p:attrName>style.visibility</p:attrName>
                                        </p:attrNameLst>
                                      </p:cBhvr>
                                      <p:to>
                                        <p:strVal val="visible"/>
                                      </p:to>
                                    </p:set>
                                    <p:animEffect transition="in" filter="fade">
                                      <p:cBhvr>
                                        <p:cTn id="23" dur="1000"/>
                                        <p:tgtEl>
                                          <p:spTgt spid="19459">
                                            <p:txEl>
                                              <p:pRg st="2" end="2"/>
                                            </p:txEl>
                                          </p:spTgt>
                                        </p:tgtEl>
                                      </p:cBhvr>
                                    </p:animEffect>
                                    <p:anim calcmode="lin" valueType="num">
                                      <p:cBhvr>
                                        <p:cTn id="24" dur="1000" fill="hold"/>
                                        <p:tgtEl>
                                          <p:spTgt spid="19459">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19459">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1945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19459">
                                            <p:txEl>
                                              <p:pRg st="3" end="3"/>
                                            </p:txEl>
                                          </p:spTgt>
                                        </p:tgtEl>
                                        <p:attrNameLst>
                                          <p:attrName>style.visibility</p:attrName>
                                        </p:attrNameLst>
                                      </p:cBhvr>
                                      <p:to>
                                        <p:strVal val="visible"/>
                                      </p:to>
                                    </p:set>
                                    <p:animEffect transition="in" filter="fade">
                                      <p:cBhvr>
                                        <p:cTn id="31" dur="1000"/>
                                        <p:tgtEl>
                                          <p:spTgt spid="19459">
                                            <p:txEl>
                                              <p:pRg st="3" end="3"/>
                                            </p:txEl>
                                          </p:spTgt>
                                        </p:tgtEl>
                                      </p:cBhvr>
                                    </p:animEffect>
                                    <p:anim calcmode="lin" valueType="num">
                                      <p:cBhvr>
                                        <p:cTn id="32" dur="1000" fill="hold"/>
                                        <p:tgtEl>
                                          <p:spTgt spid="19459">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19459">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19459">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19459">
                                            <p:txEl>
                                              <p:pRg st="4" end="4"/>
                                            </p:txEl>
                                          </p:spTgt>
                                        </p:tgtEl>
                                        <p:attrNameLst>
                                          <p:attrName>style.visibility</p:attrName>
                                        </p:attrNameLst>
                                      </p:cBhvr>
                                      <p:to>
                                        <p:strVal val="visible"/>
                                      </p:to>
                                    </p:set>
                                    <p:animEffect transition="in" filter="fade">
                                      <p:cBhvr>
                                        <p:cTn id="39" dur="1000"/>
                                        <p:tgtEl>
                                          <p:spTgt spid="19459">
                                            <p:txEl>
                                              <p:pRg st="4" end="4"/>
                                            </p:txEl>
                                          </p:spTgt>
                                        </p:tgtEl>
                                      </p:cBhvr>
                                    </p:animEffect>
                                    <p:anim calcmode="lin" valueType="num">
                                      <p:cBhvr>
                                        <p:cTn id="40" dur="1000" fill="hold"/>
                                        <p:tgtEl>
                                          <p:spTgt spid="19459">
                                            <p:txEl>
                                              <p:pRg st="4" end="4"/>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19459">
                                            <p:txEl>
                                              <p:pRg st="4" end="4"/>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9459">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7" presetClass="entr" presetSubtype="0" fill="hold" grpId="0" nodeType="clickEffect">
                                  <p:stCondLst>
                                    <p:cond delay="0"/>
                                  </p:stCondLst>
                                  <p:childTnLst>
                                    <p:set>
                                      <p:cBhvr>
                                        <p:cTn id="46" dur="1" fill="hold">
                                          <p:stCondLst>
                                            <p:cond delay="0"/>
                                          </p:stCondLst>
                                        </p:cTn>
                                        <p:tgtEl>
                                          <p:spTgt spid="19459">
                                            <p:txEl>
                                              <p:pRg st="5" end="5"/>
                                            </p:txEl>
                                          </p:spTgt>
                                        </p:tgtEl>
                                        <p:attrNameLst>
                                          <p:attrName>style.visibility</p:attrName>
                                        </p:attrNameLst>
                                      </p:cBhvr>
                                      <p:to>
                                        <p:strVal val="visible"/>
                                      </p:to>
                                    </p:set>
                                    <p:animEffect transition="in" filter="fade">
                                      <p:cBhvr>
                                        <p:cTn id="47" dur="1000"/>
                                        <p:tgtEl>
                                          <p:spTgt spid="19459">
                                            <p:txEl>
                                              <p:pRg st="5" end="5"/>
                                            </p:txEl>
                                          </p:spTgt>
                                        </p:tgtEl>
                                      </p:cBhvr>
                                    </p:animEffect>
                                    <p:anim calcmode="lin" valueType="num">
                                      <p:cBhvr>
                                        <p:cTn id="48" dur="1000" fill="hold"/>
                                        <p:tgtEl>
                                          <p:spTgt spid="19459">
                                            <p:txEl>
                                              <p:pRg st="5" end="5"/>
                                            </p:txEl>
                                          </p:spTgt>
                                        </p:tgtEl>
                                        <p:attrNameLst>
                                          <p:attrName>ppt_x</p:attrName>
                                        </p:attrNameLst>
                                      </p:cBhvr>
                                      <p:tavLst>
                                        <p:tav tm="0">
                                          <p:val>
                                            <p:strVal val="#ppt_x"/>
                                          </p:val>
                                        </p:tav>
                                        <p:tav tm="100000">
                                          <p:val>
                                            <p:strVal val="#ppt_x"/>
                                          </p:val>
                                        </p:tav>
                                      </p:tavLst>
                                    </p:anim>
                                    <p:anim calcmode="lin" valueType="num">
                                      <p:cBhvr>
                                        <p:cTn id="49" dur="900" decel="100000" fill="hold"/>
                                        <p:tgtEl>
                                          <p:spTgt spid="19459">
                                            <p:txEl>
                                              <p:pRg st="5" end="5"/>
                                            </p:txEl>
                                          </p:spTgt>
                                        </p:tgtEl>
                                        <p:attrNameLst>
                                          <p:attrName>ppt_y</p:attrName>
                                        </p:attrNameLst>
                                      </p:cBhvr>
                                      <p:tavLst>
                                        <p:tav tm="0">
                                          <p:val>
                                            <p:strVal val="#ppt_y+1"/>
                                          </p:val>
                                        </p:tav>
                                        <p:tav tm="100000">
                                          <p:val>
                                            <p:strVal val="#ppt_y-.03"/>
                                          </p:val>
                                        </p:tav>
                                      </p:tavLst>
                                    </p:anim>
                                    <p:anim calcmode="lin" valueType="num">
                                      <p:cBhvr>
                                        <p:cTn id="50" dur="100" accel="100000" fill="hold">
                                          <p:stCondLst>
                                            <p:cond delay="900"/>
                                          </p:stCondLst>
                                        </p:cTn>
                                        <p:tgtEl>
                                          <p:spTgt spid="1945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7" presetClass="entr" presetSubtype="0" fill="hold" grpId="0" nodeType="clickEffect">
                                  <p:stCondLst>
                                    <p:cond delay="0"/>
                                  </p:stCondLst>
                                  <p:childTnLst>
                                    <p:set>
                                      <p:cBhvr>
                                        <p:cTn id="54" dur="1" fill="hold">
                                          <p:stCondLst>
                                            <p:cond delay="0"/>
                                          </p:stCondLst>
                                        </p:cTn>
                                        <p:tgtEl>
                                          <p:spTgt spid="19459">
                                            <p:txEl>
                                              <p:pRg st="6" end="6"/>
                                            </p:txEl>
                                          </p:spTgt>
                                        </p:tgtEl>
                                        <p:attrNameLst>
                                          <p:attrName>style.visibility</p:attrName>
                                        </p:attrNameLst>
                                      </p:cBhvr>
                                      <p:to>
                                        <p:strVal val="visible"/>
                                      </p:to>
                                    </p:set>
                                    <p:animEffect transition="in" filter="fade">
                                      <p:cBhvr>
                                        <p:cTn id="55" dur="1000"/>
                                        <p:tgtEl>
                                          <p:spTgt spid="19459">
                                            <p:txEl>
                                              <p:pRg st="6" end="6"/>
                                            </p:txEl>
                                          </p:spTgt>
                                        </p:tgtEl>
                                      </p:cBhvr>
                                    </p:animEffect>
                                    <p:anim calcmode="lin" valueType="num">
                                      <p:cBhvr>
                                        <p:cTn id="56" dur="1000" fill="hold"/>
                                        <p:tgtEl>
                                          <p:spTgt spid="19459">
                                            <p:txEl>
                                              <p:pRg st="6" end="6"/>
                                            </p:txEl>
                                          </p:spTgt>
                                        </p:tgtEl>
                                        <p:attrNameLst>
                                          <p:attrName>ppt_x</p:attrName>
                                        </p:attrNameLst>
                                      </p:cBhvr>
                                      <p:tavLst>
                                        <p:tav tm="0">
                                          <p:val>
                                            <p:strVal val="#ppt_x"/>
                                          </p:val>
                                        </p:tav>
                                        <p:tav tm="100000">
                                          <p:val>
                                            <p:strVal val="#ppt_x"/>
                                          </p:val>
                                        </p:tav>
                                      </p:tavLst>
                                    </p:anim>
                                    <p:anim calcmode="lin" valueType="num">
                                      <p:cBhvr>
                                        <p:cTn id="57" dur="900" decel="100000" fill="hold"/>
                                        <p:tgtEl>
                                          <p:spTgt spid="19459">
                                            <p:txEl>
                                              <p:pRg st="6" end="6"/>
                                            </p:txEl>
                                          </p:spTgt>
                                        </p:tgtEl>
                                        <p:attrNameLst>
                                          <p:attrName>ppt_y</p:attrName>
                                        </p:attrNameLst>
                                      </p:cBhvr>
                                      <p:tavLst>
                                        <p:tav tm="0">
                                          <p:val>
                                            <p:strVal val="#ppt_y+1"/>
                                          </p:val>
                                        </p:tav>
                                        <p:tav tm="100000">
                                          <p:val>
                                            <p:strVal val="#ppt_y-.03"/>
                                          </p:val>
                                        </p:tav>
                                      </p:tavLst>
                                    </p:anim>
                                    <p:anim calcmode="lin" valueType="num">
                                      <p:cBhvr>
                                        <p:cTn id="58" dur="100" accel="100000" fill="hold">
                                          <p:stCondLst>
                                            <p:cond delay="900"/>
                                          </p:stCondLst>
                                        </p:cTn>
                                        <p:tgtEl>
                                          <p:spTgt spid="19459">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build="p" bldLvl="2"/>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AutoShape 2"/>
          <p:cNvSpPr>
            <a:spLocks noChangeArrowheads="1"/>
          </p:cNvSpPr>
          <p:nvPr/>
        </p:nvSpPr>
        <p:spPr bwMode="auto">
          <a:xfrm>
            <a:off x="8382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 The Middle Age “Burdens”</a:t>
            </a:r>
          </a:p>
        </p:txBody>
      </p:sp>
      <p:sp>
        <p:nvSpPr>
          <p:cNvPr id="20483" name="Text Box 3"/>
          <p:cNvSpPr txBox="1">
            <a:spLocks noChangeArrowheads="1"/>
          </p:cNvSpPr>
          <p:nvPr/>
        </p:nvSpPr>
        <p:spPr bwMode="auto">
          <a:xfrm>
            <a:off x="228600" y="1219200"/>
            <a:ext cx="8686800" cy="4208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800" b="1">
                <a:solidFill>
                  <a:srgbClr val="81ABFF"/>
                </a:solidFill>
                <a:effectLst>
                  <a:outerShdw blurRad="38100" dist="38100" dir="2700000" algn="tl">
                    <a:srgbClr val="000000"/>
                  </a:outerShdw>
                </a:effectLst>
                <a:latin typeface="Arial" panose="020B0604020202020204" pitchFamily="34" charset="0"/>
              </a:rPr>
              <a:t>A. </a:t>
            </a:r>
            <a:r>
              <a:rPr lang="en-US" altLang="en-US" sz="2800" b="1" u="sng">
                <a:solidFill>
                  <a:srgbClr val="81ABFF"/>
                </a:solidFill>
                <a:effectLst>
                  <a:outerShdw blurRad="38100" dist="38100" dir="2700000" algn="tl">
                    <a:srgbClr val="000000"/>
                  </a:outerShdw>
                </a:effectLst>
                <a:latin typeface="Arial" panose="020B0604020202020204" pitchFamily="34" charset="0"/>
              </a:rPr>
              <a:t>Not Handle Changes of Life Well</a:t>
            </a:r>
          </a:p>
          <a:p>
            <a:pPr>
              <a:defRPr/>
            </a:pPr>
            <a:endParaRPr lang="en-US" altLang="en-US" sz="900" b="1" u="sng">
              <a:solidFill>
                <a:srgbClr val="FFFFCC"/>
              </a:solidFill>
              <a:effectLst>
                <a:outerShdw blurRad="38100" dist="38100" dir="2700000" algn="tl">
                  <a:srgbClr val="000000"/>
                </a:outerShdw>
              </a:effectLst>
              <a:latin typeface="Arial" panose="020B0604020202020204" pitchFamily="34" charset="0"/>
            </a:endParaRPr>
          </a:p>
          <a:p>
            <a:pPr>
              <a:defRPr/>
            </a:pPr>
            <a:r>
              <a:rPr lang="en-US" altLang="en-US" sz="2800">
                <a:effectLst>
                  <a:outerShdw blurRad="38100" dist="38100" dir="2700000" algn="tl">
                    <a:srgbClr val="000000"/>
                  </a:outerShdw>
                </a:effectLst>
                <a:latin typeface="Arial Black" panose="020B0A04020102020204" pitchFamily="34" charset="0"/>
              </a:rPr>
              <a:t>B.</a:t>
            </a:r>
            <a:r>
              <a:rPr lang="en-US" altLang="en-US" sz="2800">
                <a:effectLst>
                  <a:outerShdw blurRad="38100" dist="38100" dir="2700000" algn="tl">
                    <a:srgbClr val="000000"/>
                  </a:outerShdw>
                </a:effectLst>
                <a:latin typeface="Arial" panose="020B0604020202020204" pitchFamily="34" charset="0"/>
              </a:rPr>
              <a:t> </a:t>
            </a:r>
            <a:r>
              <a:rPr lang="en-US" altLang="en-US" sz="2800" u="sng">
                <a:effectLst>
                  <a:outerShdw blurRad="38100" dist="38100" dir="2700000" algn="tl">
                    <a:srgbClr val="000000"/>
                  </a:outerShdw>
                </a:effectLst>
                <a:latin typeface="Arial Black" panose="020B0A04020102020204" pitchFamily="34" charset="0"/>
              </a:rPr>
              <a:t>Goals Reached / or Not Reached</a:t>
            </a:r>
          </a:p>
          <a:p>
            <a:pPr>
              <a:defRPr/>
            </a:pPr>
            <a:endParaRPr lang="en-US" altLang="en-US" sz="900">
              <a:effectLst>
                <a:outerShdw blurRad="38100" dist="38100" dir="2700000" algn="tl">
                  <a:srgbClr val="000000"/>
                </a:outerShdw>
              </a:effectLst>
              <a:latin typeface="Arial Black" panose="020B0A04020102020204" pitchFamily="34" charset="0"/>
            </a:endParaRPr>
          </a:p>
          <a:p>
            <a:pPr>
              <a:buFont typeface="Wingdings" panose="05000000000000000000" pitchFamily="2" charset="2"/>
              <a:buNone/>
              <a:defRPr/>
            </a:pPr>
            <a:r>
              <a:rPr lang="en-US" altLang="en-US" sz="2800">
                <a:solidFill>
                  <a:srgbClr val="FFFFCC"/>
                </a:solidFill>
                <a:latin typeface="Arial" panose="020B0604020202020204" pitchFamily="34" charset="0"/>
              </a:rPr>
              <a:t>    </a:t>
            </a:r>
            <a:r>
              <a:rPr lang="en-US" altLang="en-US" sz="2800">
                <a:solidFill>
                  <a:srgbClr val="FFFF00"/>
                </a:solidFill>
                <a:latin typeface="Arial" panose="020B0604020202020204" pitchFamily="34" charset="0"/>
              </a:rPr>
              <a:t> </a:t>
            </a:r>
            <a:r>
              <a:rPr lang="en-US" altLang="en-US" sz="2800" b="1">
                <a:solidFill>
                  <a:schemeClr val="folHlink"/>
                </a:solidFill>
                <a:effectLst>
                  <a:outerShdw blurRad="38100" dist="38100" dir="2700000" algn="tl">
                    <a:srgbClr val="000000"/>
                  </a:outerShdw>
                </a:effectLst>
                <a:latin typeface="Arial" panose="020B0604020202020204" pitchFamily="34" charset="0"/>
              </a:rPr>
              <a:t>Not where wanted to be by this time</a:t>
            </a:r>
          </a:p>
          <a:p>
            <a:pPr lvl="1">
              <a:buFont typeface="Wingdings" panose="05000000000000000000" pitchFamily="2" charset="2"/>
              <a:buNone/>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Financially – not there</a:t>
            </a:r>
          </a:p>
          <a:p>
            <a:pPr lvl="1">
              <a:buFont typeface="Wingdings" panose="05000000000000000000" pitchFamily="2" charset="2"/>
              <a:buNone/>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Career not as successful</a:t>
            </a:r>
          </a:p>
          <a:p>
            <a:pPr lvl="1">
              <a:buFont typeface="Wingdings" panose="05000000000000000000" pitchFamily="2" charset="2"/>
              <a:buNone/>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Not have the things hoped to obtain</a:t>
            </a:r>
          </a:p>
          <a:p>
            <a:pPr lvl="1">
              <a:buFont typeface="Wingdings" panose="05000000000000000000" pitchFamily="2" charset="2"/>
              <a:buNone/>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Or – Reached my goals  - now what?</a:t>
            </a:r>
          </a:p>
          <a:p>
            <a:pPr lvl="1">
              <a:buFont typeface="Wingdings" panose="05000000000000000000" pitchFamily="2" charset="2"/>
              <a:buNone/>
              <a:defRPr/>
            </a:pPr>
            <a:r>
              <a:rPr lang="en-US" altLang="en-US" sz="2800" b="1">
                <a:solidFill>
                  <a:schemeClr val="folHlink"/>
                </a:solidFill>
                <a:latin typeface="Arial" panose="020B0604020202020204" pitchFamily="34" charset="0"/>
              </a:rPr>
              <a:t> </a:t>
            </a:r>
            <a:r>
              <a:rPr lang="en-US" altLang="en-US" sz="2800" b="1">
                <a:solidFill>
                  <a:schemeClr val="folHlink"/>
                </a:solidFill>
                <a:effectLst>
                  <a:outerShdw blurRad="38100" dist="38100" dir="2700000" algn="tl">
                    <a:srgbClr val="000000"/>
                  </a:outerShdw>
                </a:effectLst>
                <a:latin typeface="Arial" panose="020B0604020202020204" pitchFamily="34" charset="0"/>
              </a:rPr>
              <a:t>Peer pressure of others in age group who    	seem to have more, do more, seem happier</a:t>
            </a:r>
          </a:p>
        </p:txBody>
      </p:sp>
      <p:sp>
        <p:nvSpPr>
          <p:cNvPr id="20484" name="Rectangle 4"/>
          <p:cNvSpPr>
            <a:spLocks noChangeArrowheads="1"/>
          </p:cNvSpPr>
          <p:nvPr/>
        </p:nvSpPr>
        <p:spPr bwMode="auto">
          <a:xfrm>
            <a:off x="304800" y="5791200"/>
            <a:ext cx="4191000" cy="381000"/>
          </a:xfrm>
          <a:prstGeom prst="rect">
            <a:avLst/>
          </a:prstGeom>
          <a:solidFill>
            <a:srgbClr val="FFFF66"/>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400" b="1">
                <a:solidFill>
                  <a:srgbClr val="0000CC"/>
                </a:solidFill>
                <a:effectLst>
                  <a:outerShdw blurRad="38100" dist="38100" dir="2700000" algn="tl">
                    <a:srgbClr val="000000"/>
                  </a:outerShdw>
                </a:effectLst>
                <a:latin typeface="Arial" panose="020B0604020202020204" pitchFamily="34" charset="0"/>
              </a:rPr>
              <a:t>Cause: Materially Minded</a:t>
            </a:r>
          </a:p>
        </p:txBody>
      </p:sp>
      <p:grpSp>
        <p:nvGrpSpPr>
          <p:cNvPr id="20485" name="Group 5"/>
          <p:cNvGrpSpPr>
            <a:grpSpLocks/>
          </p:cNvGrpSpPr>
          <p:nvPr/>
        </p:nvGrpSpPr>
        <p:grpSpPr bwMode="auto">
          <a:xfrm>
            <a:off x="3048000" y="6248400"/>
            <a:ext cx="5715000" cy="609600"/>
            <a:chOff x="2304" y="3888"/>
            <a:chExt cx="2976" cy="432"/>
          </a:xfrm>
        </p:grpSpPr>
        <p:sp>
          <p:nvSpPr>
            <p:cNvPr id="20486" name="Rectangle 6"/>
            <p:cNvSpPr>
              <a:spLocks noChangeArrowheads="1"/>
            </p:cNvSpPr>
            <p:nvPr/>
          </p:nvSpPr>
          <p:spPr bwMode="auto">
            <a:xfrm>
              <a:off x="2736" y="3888"/>
              <a:ext cx="2544" cy="336"/>
            </a:xfrm>
            <a:prstGeom prst="rect">
              <a:avLst/>
            </a:prstGeom>
            <a:solidFill>
              <a:srgbClr val="FFFF66"/>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400" b="1">
                  <a:solidFill>
                    <a:srgbClr val="0000CC"/>
                  </a:solidFill>
                  <a:effectLst>
                    <a:outerShdw blurRad="38100" dist="38100" dir="2700000" algn="tl">
                      <a:srgbClr val="000000"/>
                    </a:outerShdw>
                  </a:effectLst>
                  <a:latin typeface="Arial" panose="020B0604020202020204" pitchFamily="34" charset="0"/>
                </a:rPr>
                <a:t>Result: Looking For Excitement</a:t>
              </a:r>
            </a:p>
          </p:txBody>
        </p:sp>
        <p:sp>
          <p:nvSpPr>
            <p:cNvPr id="15367" name="AutoShape 7"/>
            <p:cNvSpPr>
              <a:spLocks noChangeArrowheads="1"/>
            </p:cNvSpPr>
            <p:nvPr/>
          </p:nvSpPr>
          <p:spPr bwMode="auto">
            <a:xfrm rot="3379514">
              <a:off x="2256" y="3984"/>
              <a:ext cx="384" cy="288"/>
            </a:xfrm>
            <a:prstGeom prst="curvedUpArrow">
              <a:avLst>
                <a:gd name="adj1" fmla="val 31407"/>
                <a:gd name="adj2" fmla="val 62309"/>
                <a:gd name="adj3" fmla="val 29773"/>
              </a:avLst>
            </a:prstGeom>
            <a:solidFill>
              <a:schemeClr val="accent1"/>
            </a:solidFill>
            <a:ln w="9525">
              <a:solidFill>
                <a:schemeClr val="tx1"/>
              </a:solidFill>
              <a:miter lim="800000"/>
              <a:headEnd/>
              <a:tailEnd/>
            </a:ln>
            <a:effectLst/>
          </p:spPr>
          <p:txBody>
            <a:bodyPr wrap="none" anchor="ctr"/>
            <a:lstStyle/>
            <a:p>
              <a:pPr eaLnBrk="1" hangingPunct="1"/>
              <a:endParaRPr lang="en-US" altLang="en-US"/>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0483">
                                            <p:txEl>
                                              <p:pRg st="5" end="5"/>
                                            </p:txEl>
                                          </p:spTgt>
                                        </p:tgtEl>
                                        <p:attrNameLst>
                                          <p:attrName>style.visibility</p:attrName>
                                        </p:attrNameLst>
                                      </p:cBhvr>
                                      <p:to>
                                        <p:strVal val="visible"/>
                                      </p:to>
                                    </p:set>
                                    <p:animEffect transition="in" filter="fade">
                                      <p:cBhvr>
                                        <p:cTn id="7" dur="1000"/>
                                        <p:tgtEl>
                                          <p:spTgt spid="20483">
                                            <p:txEl>
                                              <p:pRg st="5" end="5"/>
                                            </p:txEl>
                                          </p:spTgt>
                                        </p:tgtEl>
                                      </p:cBhvr>
                                    </p:animEffect>
                                    <p:anim calcmode="lin" valueType="num">
                                      <p:cBhvr>
                                        <p:cTn id="8" dur="1000" fill="hold"/>
                                        <p:tgtEl>
                                          <p:spTgt spid="20483">
                                            <p:txEl>
                                              <p:pRg st="5" end="5"/>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0483">
                                            <p:txEl>
                                              <p:pRg st="5" end="5"/>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483">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animEffect transition="in" filter="fade">
                                      <p:cBhvr>
                                        <p:cTn id="15" dur="1000"/>
                                        <p:tgtEl>
                                          <p:spTgt spid="20483">
                                            <p:txEl>
                                              <p:pRg st="6" end="6"/>
                                            </p:txEl>
                                          </p:spTgt>
                                        </p:tgtEl>
                                      </p:cBhvr>
                                    </p:animEffect>
                                    <p:anim calcmode="lin" valueType="num">
                                      <p:cBhvr>
                                        <p:cTn id="16" dur="1000" fill="hold"/>
                                        <p:tgtEl>
                                          <p:spTgt spid="20483">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0483">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0483">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0483">
                                            <p:txEl>
                                              <p:pRg st="7" end="7"/>
                                            </p:txEl>
                                          </p:spTgt>
                                        </p:tgtEl>
                                        <p:attrNameLst>
                                          <p:attrName>style.visibility</p:attrName>
                                        </p:attrNameLst>
                                      </p:cBhvr>
                                      <p:to>
                                        <p:strVal val="visible"/>
                                      </p:to>
                                    </p:set>
                                    <p:animEffect transition="in" filter="fade">
                                      <p:cBhvr>
                                        <p:cTn id="23" dur="1000"/>
                                        <p:tgtEl>
                                          <p:spTgt spid="20483">
                                            <p:txEl>
                                              <p:pRg st="7" end="7"/>
                                            </p:txEl>
                                          </p:spTgt>
                                        </p:tgtEl>
                                      </p:cBhvr>
                                    </p:animEffect>
                                    <p:anim calcmode="lin" valueType="num">
                                      <p:cBhvr>
                                        <p:cTn id="24" dur="1000" fill="hold"/>
                                        <p:tgtEl>
                                          <p:spTgt spid="20483">
                                            <p:txEl>
                                              <p:pRg st="7" end="7"/>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0483">
                                            <p:txEl>
                                              <p:pRg st="7" end="7"/>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0483">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0483">
                                            <p:txEl>
                                              <p:pRg st="8" end="8"/>
                                            </p:txEl>
                                          </p:spTgt>
                                        </p:tgtEl>
                                        <p:attrNameLst>
                                          <p:attrName>style.visibility</p:attrName>
                                        </p:attrNameLst>
                                      </p:cBhvr>
                                      <p:to>
                                        <p:strVal val="visible"/>
                                      </p:to>
                                    </p:set>
                                    <p:animEffect transition="in" filter="fade">
                                      <p:cBhvr>
                                        <p:cTn id="31" dur="1000"/>
                                        <p:tgtEl>
                                          <p:spTgt spid="20483">
                                            <p:txEl>
                                              <p:pRg st="8" end="8"/>
                                            </p:txEl>
                                          </p:spTgt>
                                        </p:tgtEl>
                                      </p:cBhvr>
                                    </p:animEffect>
                                    <p:anim calcmode="lin" valueType="num">
                                      <p:cBhvr>
                                        <p:cTn id="32" dur="1000" fill="hold"/>
                                        <p:tgtEl>
                                          <p:spTgt spid="20483">
                                            <p:txEl>
                                              <p:pRg st="8" end="8"/>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0483">
                                            <p:txEl>
                                              <p:pRg st="8" end="8"/>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0483">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0483">
                                            <p:txEl>
                                              <p:pRg st="9" end="9"/>
                                            </p:txEl>
                                          </p:spTgt>
                                        </p:tgtEl>
                                        <p:attrNameLst>
                                          <p:attrName>style.visibility</p:attrName>
                                        </p:attrNameLst>
                                      </p:cBhvr>
                                      <p:to>
                                        <p:strVal val="visible"/>
                                      </p:to>
                                    </p:set>
                                    <p:animEffect transition="in" filter="fade">
                                      <p:cBhvr>
                                        <p:cTn id="39" dur="1000"/>
                                        <p:tgtEl>
                                          <p:spTgt spid="20483">
                                            <p:txEl>
                                              <p:pRg st="9" end="9"/>
                                            </p:txEl>
                                          </p:spTgt>
                                        </p:tgtEl>
                                      </p:cBhvr>
                                    </p:animEffect>
                                    <p:anim calcmode="lin" valueType="num">
                                      <p:cBhvr>
                                        <p:cTn id="40" dur="1000" fill="hold"/>
                                        <p:tgtEl>
                                          <p:spTgt spid="20483">
                                            <p:txEl>
                                              <p:pRg st="9" end="9"/>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20483">
                                            <p:txEl>
                                              <p:pRg st="9" end="9"/>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0483">
                                            <p:txEl>
                                              <p:pRg st="9" end="9"/>
                                            </p:txEl>
                                          </p:spTgt>
                                        </p:tgtEl>
                                        <p:attrNameLst>
                                          <p:attrName>ppt_y</p:attrName>
                                        </p:attrNameLst>
                                      </p:cBhvr>
                                      <p:tavLst>
                                        <p:tav tm="0">
                                          <p:val>
                                            <p:strVal val="#ppt_y-.03"/>
                                          </p:val>
                                        </p:tav>
                                        <p:tav tm="100000">
                                          <p:val>
                                            <p:strVal val="#ppt_y"/>
                                          </p:val>
                                        </p:tav>
                                      </p:tavLst>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2" fill="hold" grpId="0" nodeType="clickEffect">
                                  <p:stCondLst>
                                    <p:cond delay="0"/>
                                  </p:stCondLst>
                                  <p:childTnLst>
                                    <p:set>
                                      <p:cBhvr>
                                        <p:cTn id="46" dur="1" fill="hold">
                                          <p:stCondLst>
                                            <p:cond delay="0"/>
                                          </p:stCondLst>
                                        </p:cTn>
                                        <p:tgtEl>
                                          <p:spTgt spid="20484"/>
                                        </p:tgtEl>
                                        <p:attrNameLst>
                                          <p:attrName>style.visibility</p:attrName>
                                        </p:attrNameLst>
                                      </p:cBhvr>
                                      <p:to>
                                        <p:strVal val="visible"/>
                                      </p:to>
                                    </p:set>
                                    <p:animEffect transition="in" filter="wipe(right)">
                                      <p:cBhvr>
                                        <p:cTn id="47" dur="500"/>
                                        <p:tgtEl>
                                          <p:spTgt spid="2048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nodeType="clickEffect">
                                  <p:stCondLst>
                                    <p:cond delay="0"/>
                                  </p:stCondLst>
                                  <p:childTnLst>
                                    <p:set>
                                      <p:cBhvr>
                                        <p:cTn id="51" dur="1" fill="hold">
                                          <p:stCondLst>
                                            <p:cond delay="0"/>
                                          </p:stCondLst>
                                        </p:cTn>
                                        <p:tgtEl>
                                          <p:spTgt spid="20485"/>
                                        </p:tgtEl>
                                        <p:attrNameLst>
                                          <p:attrName>style.visibility</p:attrName>
                                        </p:attrNameLst>
                                      </p:cBhvr>
                                      <p:to>
                                        <p:strVal val="visible"/>
                                      </p:to>
                                    </p:set>
                                    <p:animEffect transition="in" filter="wipe(left)">
                                      <p:cBhvr>
                                        <p:cTn id="52" dur="500"/>
                                        <p:tgtEl>
                                          <p:spTgt spid="20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3" grpId="0" build="p" bldLvl="2"/>
      <p:bldP spid="2048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AutoShape 2"/>
          <p:cNvSpPr>
            <a:spLocks noChangeArrowheads="1"/>
          </p:cNvSpPr>
          <p:nvPr/>
        </p:nvSpPr>
        <p:spPr bwMode="auto">
          <a:xfrm>
            <a:off x="8382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 II. The Middle Age “Burdens”</a:t>
            </a:r>
          </a:p>
        </p:txBody>
      </p:sp>
      <p:sp>
        <p:nvSpPr>
          <p:cNvPr id="21507" name="Text Box 3"/>
          <p:cNvSpPr txBox="1">
            <a:spLocks noChangeArrowheads="1"/>
          </p:cNvSpPr>
          <p:nvPr/>
        </p:nvSpPr>
        <p:spPr bwMode="auto">
          <a:xfrm>
            <a:off x="228600" y="1600200"/>
            <a:ext cx="8915400" cy="42084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800" b="1">
                <a:solidFill>
                  <a:srgbClr val="81ABFF"/>
                </a:solidFill>
                <a:effectLst>
                  <a:outerShdw blurRad="38100" dist="38100" dir="2700000" algn="tl">
                    <a:srgbClr val="000000"/>
                  </a:outerShdw>
                </a:effectLst>
                <a:latin typeface="Arial" panose="020B0604020202020204" pitchFamily="34" charset="0"/>
              </a:rPr>
              <a:t>A. </a:t>
            </a:r>
            <a:r>
              <a:rPr lang="en-US" altLang="en-US" sz="2800" b="1" u="sng">
                <a:solidFill>
                  <a:srgbClr val="81ABFF"/>
                </a:solidFill>
                <a:effectLst>
                  <a:outerShdw blurRad="38100" dist="38100" dir="2700000" algn="tl">
                    <a:srgbClr val="000000"/>
                  </a:outerShdw>
                </a:effectLst>
                <a:latin typeface="Arial" panose="020B0604020202020204" pitchFamily="34" charset="0"/>
              </a:rPr>
              <a:t>Not Handle Changes of Life Well</a:t>
            </a:r>
          </a:p>
          <a:p>
            <a:pPr>
              <a:defRPr/>
            </a:pPr>
            <a:endParaRPr lang="en-US" altLang="en-US" sz="900" b="1" u="sng">
              <a:solidFill>
                <a:srgbClr val="81ABFF"/>
              </a:solidFill>
              <a:effectLst>
                <a:outerShdw blurRad="38100" dist="38100" dir="2700000" algn="tl">
                  <a:srgbClr val="000000"/>
                </a:outerShdw>
              </a:effectLst>
              <a:latin typeface="Arial" panose="020B0604020202020204" pitchFamily="34" charset="0"/>
            </a:endParaRPr>
          </a:p>
          <a:p>
            <a:pPr>
              <a:defRPr/>
            </a:pPr>
            <a:r>
              <a:rPr lang="en-US" altLang="en-US" sz="2800" b="1">
                <a:solidFill>
                  <a:srgbClr val="81ABFF"/>
                </a:solidFill>
                <a:effectLst>
                  <a:outerShdw blurRad="38100" dist="38100" dir="2700000" algn="tl">
                    <a:srgbClr val="000000"/>
                  </a:outerShdw>
                </a:effectLst>
                <a:latin typeface="Arial" panose="020B0604020202020204" pitchFamily="34" charset="0"/>
              </a:rPr>
              <a:t>B. </a:t>
            </a:r>
            <a:r>
              <a:rPr lang="en-US" altLang="en-US" sz="2800" b="1" u="sng">
                <a:solidFill>
                  <a:srgbClr val="81ABFF"/>
                </a:solidFill>
                <a:effectLst>
                  <a:outerShdw blurRad="38100" dist="38100" dir="2700000" algn="tl">
                    <a:srgbClr val="000000"/>
                  </a:outerShdw>
                </a:effectLst>
                <a:latin typeface="Arial" panose="020B0604020202020204" pitchFamily="34" charset="0"/>
              </a:rPr>
              <a:t>Goals Reached / or Not Reached</a:t>
            </a:r>
          </a:p>
          <a:p>
            <a:pPr>
              <a:defRPr/>
            </a:pPr>
            <a:endParaRPr lang="en-US" altLang="en-US" sz="900" b="1" u="sng">
              <a:solidFill>
                <a:srgbClr val="81ABFF"/>
              </a:solidFill>
              <a:effectLst>
                <a:outerShdw blurRad="38100" dist="38100" dir="2700000" algn="tl">
                  <a:srgbClr val="000000"/>
                </a:outerShdw>
              </a:effectLst>
              <a:latin typeface="Arial" panose="020B0604020202020204" pitchFamily="34" charset="0"/>
            </a:endParaRPr>
          </a:p>
          <a:p>
            <a:pPr>
              <a:defRPr/>
            </a:pPr>
            <a:r>
              <a:rPr lang="en-US" altLang="en-US" sz="2800" b="1">
                <a:solidFill>
                  <a:srgbClr val="FFFFCC"/>
                </a:solidFill>
                <a:latin typeface="Arial Black" panose="020B0A04020102020204" pitchFamily="34" charset="0"/>
              </a:rPr>
              <a:t>C. </a:t>
            </a:r>
            <a:r>
              <a:rPr lang="en-US" altLang="en-US" sz="2800" b="1" u="sng">
                <a:solidFill>
                  <a:srgbClr val="FFFFCC"/>
                </a:solidFill>
                <a:latin typeface="Arial Black" panose="020B0A04020102020204" pitchFamily="34" charset="0"/>
              </a:rPr>
              <a:t>Busy Lifestyle</a:t>
            </a:r>
            <a:endParaRPr lang="en-US" altLang="en-US" sz="2800">
              <a:solidFill>
                <a:srgbClr val="FFFF00"/>
              </a:solidFill>
              <a:latin typeface="Arial Black" panose="020B0A04020102020204" pitchFamily="34" charset="0"/>
            </a:endParaRPr>
          </a:p>
          <a:p>
            <a:pPr lvl="1">
              <a:buFontTx/>
              <a:buChar char="•"/>
              <a:defRPr/>
            </a:pPr>
            <a:r>
              <a:rPr lang="en-US" altLang="en-US" sz="2800">
                <a:solidFill>
                  <a:srgbClr val="FFFF00"/>
                </a:solidFill>
                <a:latin typeface="Arial" panose="020B0604020202020204" pitchFamily="34" charset="0"/>
              </a:rPr>
              <a:t> </a:t>
            </a:r>
            <a:r>
              <a:rPr lang="en-US" altLang="en-US" sz="2800" b="1">
                <a:solidFill>
                  <a:schemeClr val="folHlink"/>
                </a:solidFill>
                <a:effectLst>
                  <a:outerShdw blurRad="38100" dist="38100" dir="2700000" algn="tl">
                    <a:srgbClr val="000000"/>
                  </a:outerShdw>
                </a:effectLst>
                <a:latin typeface="Arial" panose="020B0604020202020204" pitchFamily="34" charset="0"/>
              </a:rPr>
              <a:t>Career at its peak</a:t>
            </a:r>
          </a:p>
          <a:p>
            <a:pPr lvl="1">
              <a:buFontTx/>
              <a:buChar char="•"/>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Overworked</a:t>
            </a:r>
          </a:p>
          <a:p>
            <a:pPr lvl="1">
              <a:buFontTx/>
              <a:buChar char="•"/>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Unable to enjoy life – Do what I want</a:t>
            </a:r>
          </a:p>
          <a:p>
            <a:pPr lvl="1">
              <a:buFontTx/>
              <a:buChar char="•"/>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More demands on time than ever</a:t>
            </a:r>
          </a:p>
          <a:p>
            <a:pPr lvl="1">
              <a:buFontTx/>
              <a:buChar char="•"/>
              <a:defRPr/>
            </a:pPr>
            <a:r>
              <a:rPr lang="en-US" altLang="en-US" sz="2800" b="1">
                <a:solidFill>
                  <a:schemeClr val="folHlink"/>
                </a:solidFill>
                <a:effectLst>
                  <a:outerShdw blurRad="38100" dist="38100" dir="2700000" algn="tl">
                    <a:srgbClr val="000000"/>
                  </a:outerShdw>
                </a:effectLst>
                <a:latin typeface="Arial" panose="020B0604020202020204" pitchFamily="34" charset="0"/>
              </a:rPr>
              <a:t> Many things may be neglected (Spiritual / 	Family)</a:t>
            </a:r>
            <a:endParaRPr lang="en-US" altLang="en-US" sz="2800" b="1" u="sng">
              <a:solidFill>
                <a:schemeClr val="folHlink"/>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21507">
                                            <p:txEl>
                                              <p:pRg st="5" end="5"/>
                                            </p:txEl>
                                          </p:spTgt>
                                        </p:tgtEl>
                                        <p:attrNameLst>
                                          <p:attrName>style.visibility</p:attrName>
                                        </p:attrNameLst>
                                      </p:cBhvr>
                                      <p:to>
                                        <p:strVal val="visible"/>
                                      </p:to>
                                    </p:set>
                                    <p:animEffect transition="in" filter="fade">
                                      <p:cBhvr>
                                        <p:cTn id="7" dur="1000"/>
                                        <p:tgtEl>
                                          <p:spTgt spid="21507">
                                            <p:txEl>
                                              <p:pRg st="5" end="5"/>
                                            </p:txEl>
                                          </p:spTgt>
                                        </p:tgtEl>
                                      </p:cBhvr>
                                    </p:animEffect>
                                    <p:anim calcmode="lin" valueType="num">
                                      <p:cBhvr>
                                        <p:cTn id="8" dur="1000" fill="hold"/>
                                        <p:tgtEl>
                                          <p:spTgt spid="21507">
                                            <p:txEl>
                                              <p:pRg st="5" end="5"/>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1507">
                                            <p:txEl>
                                              <p:pRg st="5" end="5"/>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1507">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1507">
                                            <p:txEl>
                                              <p:pRg st="6" end="6"/>
                                            </p:txEl>
                                          </p:spTgt>
                                        </p:tgtEl>
                                        <p:attrNameLst>
                                          <p:attrName>style.visibility</p:attrName>
                                        </p:attrNameLst>
                                      </p:cBhvr>
                                      <p:to>
                                        <p:strVal val="visible"/>
                                      </p:to>
                                    </p:set>
                                    <p:animEffect transition="in" filter="fade">
                                      <p:cBhvr>
                                        <p:cTn id="15" dur="1000"/>
                                        <p:tgtEl>
                                          <p:spTgt spid="21507">
                                            <p:txEl>
                                              <p:pRg st="6" end="6"/>
                                            </p:txEl>
                                          </p:spTgt>
                                        </p:tgtEl>
                                      </p:cBhvr>
                                    </p:animEffect>
                                    <p:anim calcmode="lin" valueType="num">
                                      <p:cBhvr>
                                        <p:cTn id="16" dur="1000" fill="hold"/>
                                        <p:tgtEl>
                                          <p:spTgt spid="21507">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21507">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1507">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1507">
                                            <p:txEl>
                                              <p:pRg st="7" end="7"/>
                                            </p:txEl>
                                          </p:spTgt>
                                        </p:tgtEl>
                                        <p:attrNameLst>
                                          <p:attrName>style.visibility</p:attrName>
                                        </p:attrNameLst>
                                      </p:cBhvr>
                                      <p:to>
                                        <p:strVal val="visible"/>
                                      </p:to>
                                    </p:set>
                                    <p:animEffect transition="in" filter="fade">
                                      <p:cBhvr>
                                        <p:cTn id="23" dur="1000"/>
                                        <p:tgtEl>
                                          <p:spTgt spid="21507">
                                            <p:txEl>
                                              <p:pRg st="7" end="7"/>
                                            </p:txEl>
                                          </p:spTgt>
                                        </p:tgtEl>
                                      </p:cBhvr>
                                    </p:animEffect>
                                    <p:anim calcmode="lin" valueType="num">
                                      <p:cBhvr>
                                        <p:cTn id="24" dur="1000" fill="hold"/>
                                        <p:tgtEl>
                                          <p:spTgt spid="21507">
                                            <p:txEl>
                                              <p:pRg st="7" end="7"/>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21507">
                                            <p:txEl>
                                              <p:pRg st="7" end="7"/>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21507">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21507">
                                            <p:txEl>
                                              <p:pRg st="8" end="8"/>
                                            </p:txEl>
                                          </p:spTgt>
                                        </p:tgtEl>
                                        <p:attrNameLst>
                                          <p:attrName>style.visibility</p:attrName>
                                        </p:attrNameLst>
                                      </p:cBhvr>
                                      <p:to>
                                        <p:strVal val="visible"/>
                                      </p:to>
                                    </p:set>
                                    <p:animEffect transition="in" filter="fade">
                                      <p:cBhvr>
                                        <p:cTn id="31" dur="1000"/>
                                        <p:tgtEl>
                                          <p:spTgt spid="21507">
                                            <p:txEl>
                                              <p:pRg st="8" end="8"/>
                                            </p:txEl>
                                          </p:spTgt>
                                        </p:tgtEl>
                                      </p:cBhvr>
                                    </p:animEffect>
                                    <p:anim calcmode="lin" valueType="num">
                                      <p:cBhvr>
                                        <p:cTn id="32" dur="1000" fill="hold"/>
                                        <p:tgtEl>
                                          <p:spTgt spid="21507">
                                            <p:txEl>
                                              <p:pRg st="8" end="8"/>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21507">
                                            <p:txEl>
                                              <p:pRg st="8" end="8"/>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21507">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21507">
                                            <p:txEl>
                                              <p:pRg st="9" end="9"/>
                                            </p:txEl>
                                          </p:spTgt>
                                        </p:tgtEl>
                                        <p:attrNameLst>
                                          <p:attrName>style.visibility</p:attrName>
                                        </p:attrNameLst>
                                      </p:cBhvr>
                                      <p:to>
                                        <p:strVal val="visible"/>
                                      </p:to>
                                    </p:set>
                                    <p:animEffect transition="in" filter="fade">
                                      <p:cBhvr>
                                        <p:cTn id="39" dur="1000"/>
                                        <p:tgtEl>
                                          <p:spTgt spid="21507">
                                            <p:txEl>
                                              <p:pRg st="9" end="9"/>
                                            </p:txEl>
                                          </p:spTgt>
                                        </p:tgtEl>
                                      </p:cBhvr>
                                    </p:animEffect>
                                    <p:anim calcmode="lin" valueType="num">
                                      <p:cBhvr>
                                        <p:cTn id="40" dur="1000" fill="hold"/>
                                        <p:tgtEl>
                                          <p:spTgt spid="21507">
                                            <p:txEl>
                                              <p:pRg st="9" end="9"/>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21507">
                                            <p:txEl>
                                              <p:pRg st="9" end="9"/>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21507">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07" grpId="0" build="p" bldLvl="2"/>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AutoShape 2"/>
          <p:cNvSpPr>
            <a:spLocks noChangeArrowheads="1"/>
          </p:cNvSpPr>
          <p:nvPr/>
        </p:nvSpPr>
        <p:spPr bwMode="auto">
          <a:xfrm>
            <a:off x="8382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 The Middle Age “Burdens</a:t>
            </a:r>
            <a:r>
              <a:rPr lang="en-US" altLang="en-US" sz="2800" b="1">
                <a:solidFill>
                  <a:srgbClr val="0033CC"/>
                </a:solidFill>
                <a:latin typeface="Arial" panose="020B0604020202020204" pitchFamily="34" charset="0"/>
              </a:rPr>
              <a:t>”</a:t>
            </a:r>
          </a:p>
        </p:txBody>
      </p:sp>
      <p:sp>
        <p:nvSpPr>
          <p:cNvPr id="22531" name="Text Box 3"/>
          <p:cNvSpPr txBox="1">
            <a:spLocks noChangeArrowheads="1"/>
          </p:cNvSpPr>
          <p:nvPr/>
        </p:nvSpPr>
        <p:spPr bwMode="auto">
          <a:xfrm>
            <a:off x="533400" y="1600200"/>
            <a:ext cx="6138863" cy="22272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a:solidFill>
                  <a:srgbClr val="FFFFCC"/>
                </a:solidFill>
                <a:effectLst>
                  <a:outerShdw blurRad="38100" dist="38100" dir="2700000" algn="tl">
                    <a:srgbClr val="000000"/>
                  </a:outerShdw>
                </a:effectLst>
                <a:latin typeface="Arial" panose="020B0604020202020204" pitchFamily="34" charset="0"/>
              </a:rPr>
              <a:t>A. </a:t>
            </a:r>
            <a:r>
              <a:rPr lang="en-US" altLang="en-US" sz="2800" b="1" u="sng">
                <a:effectLst>
                  <a:outerShdw blurRad="38100" dist="38100" dir="2700000" algn="tl">
                    <a:srgbClr val="000000"/>
                  </a:outerShdw>
                </a:effectLst>
                <a:latin typeface="Arial" panose="020B0604020202020204" pitchFamily="34" charset="0"/>
              </a:rPr>
              <a:t>Not Handle Changes of Life Well</a:t>
            </a:r>
          </a:p>
          <a:p>
            <a:pPr>
              <a:defRPr/>
            </a:pPr>
            <a:endParaRPr lang="en-US" altLang="en-US" sz="2800" b="1" u="sng">
              <a:effectLst>
                <a:outerShdw blurRad="38100" dist="38100" dir="2700000" algn="tl">
                  <a:srgbClr val="000000"/>
                </a:outerShdw>
              </a:effectLst>
              <a:latin typeface="Arial" panose="020B0604020202020204" pitchFamily="34" charset="0"/>
            </a:endParaRPr>
          </a:p>
          <a:p>
            <a:pPr>
              <a:defRPr/>
            </a:pPr>
            <a:r>
              <a:rPr lang="en-US" altLang="en-US" sz="2800" b="1">
                <a:effectLst>
                  <a:outerShdw blurRad="38100" dist="38100" dir="2700000" algn="tl">
                    <a:srgbClr val="000000"/>
                  </a:outerShdw>
                </a:effectLst>
                <a:latin typeface="Arial" panose="020B0604020202020204" pitchFamily="34" charset="0"/>
              </a:rPr>
              <a:t>B. </a:t>
            </a:r>
            <a:r>
              <a:rPr lang="en-US" altLang="en-US" sz="2800" b="1" u="sng">
                <a:effectLst>
                  <a:outerShdw blurRad="38100" dist="38100" dir="2700000" algn="tl">
                    <a:srgbClr val="000000"/>
                  </a:outerShdw>
                </a:effectLst>
                <a:latin typeface="Arial" panose="020B0604020202020204" pitchFamily="34" charset="0"/>
              </a:rPr>
              <a:t>Goals Reached / or Not Reached</a:t>
            </a:r>
          </a:p>
          <a:p>
            <a:pPr>
              <a:defRPr/>
            </a:pPr>
            <a:endParaRPr lang="en-US" altLang="en-US" sz="2800" b="1" u="sng">
              <a:effectLst>
                <a:outerShdw blurRad="38100" dist="38100" dir="2700000" algn="tl">
                  <a:srgbClr val="000000"/>
                </a:outerShdw>
              </a:effectLst>
              <a:latin typeface="Arial" panose="020B0604020202020204" pitchFamily="34" charset="0"/>
            </a:endParaRPr>
          </a:p>
          <a:p>
            <a:pPr>
              <a:defRPr/>
            </a:pPr>
            <a:r>
              <a:rPr lang="en-US" altLang="en-US" sz="2800" b="1">
                <a:effectLst>
                  <a:outerShdw blurRad="38100" dist="38100" dir="2700000" algn="tl">
                    <a:srgbClr val="000000"/>
                  </a:outerShdw>
                </a:effectLst>
                <a:latin typeface="Arial" panose="020B0604020202020204" pitchFamily="34" charset="0"/>
              </a:rPr>
              <a:t>C. </a:t>
            </a:r>
            <a:r>
              <a:rPr lang="en-US" altLang="en-US" sz="2800" b="1" u="sng">
                <a:effectLst>
                  <a:outerShdw blurRad="38100" dist="38100" dir="2700000" algn="tl">
                    <a:srgbClr val="000000"/>
                  </a:outerShdw>
                </a:effectLst>
                <a:latin typeface="Arial" panose="020B0604020202020204" pitchFamily="34" charset="0"/>
              </a:rPr>
              <a:t>Busy Lifestyle</a:t>
            </a:r>
          </a:p>
        </p:txBody>
      </p:sp>
      <p:grpSp>
        <p:nvGrpSpPr>
          <p:cNvPr id="22532" name="Group 4"/>
          <p:cNvGrpSpPr>
            <a:grpSpLocks/>
          </p:cNvGrpSpPr>
          <p:nvPr/>
        </p:nvGrpSpPr>
        <p:grpSpPr bwMode="auto">
          <a:xfrm>
            <a:off x="381000" y="1600200"/>
            <a:ext cx="8153400" cy="3581400"/>
            <a:chOff x="240" y="1920"/>
            <a:chExt cx="5136" cy="2256"/>
          </a:xfrm>
        </p:grpSpPr>
        <p:sp>
          <p:nvSpPr>
            <p:cNvPr id="17414" name="AutoShape 5"/>
            <p:cNvSpPr>
              <a:spLocks noChangeArrowheads="1"/>
            </p:cNvSpPr>
            <p:nvPr/>
          </p:nvSpPr>
          <p:spPr bwMode="auto">
            <a:xfrm>
              <a:off x="1920" y="3408"/>
              <a:ext cx="1632" cy="768"/>
            </a:xfrm>
            <a:prstGeom prst="downArrow">
              <a:avLst>
                <a:gd name="adj1" fmla="val 50000"/>
                <a:gd name="adj2" fmla="val 25000"/>
              </a:avLst>
            </a:prstGeom>
            <a:solidFill>
              <a:srgbClr val="CC0000"/>
            </a:solidFill>
            <a:ln w="9525">
              <a:solidFill>
                <a:srgbClr val="CC0000"/>
              </a:solidFill>
              <a:miter lim="800000"/>
              <a:headEnd/>
              <a:tailEnd/>
            </a:ln>
            <a:effectLst/>
          </p:spPr>
          <p:txBody>
            <a:bodyPr wrap="none" anchor="ctr"/>
            <a:lstStyle/>
            <a:p>
              <a:pPr algn="ctr"/>
              <a:r>
                <a:rPr lang="en-US" altLang="en-US" sz="2400" b="1"/>
                <a:t>Set</a:t>
              </a:r>
            </a:p>
            <a:p>
              <a:pPr algn="ctr"/>
              <a:r>
                <a:rPr lang="en-US" altLang="en-US" sz="2400" b="1"/>
                <a:t>The</a:t>
              </a:r>
            </a:p>
            <a:p>
              <a:pPr algn="ctr"/>
              <a:r>
                <a:rPr lang="en-US" altLang="en-US" sz="2400" b="1"/>
                <a:t>Stage</a:t>
              </a:r>
            </a:p>
          </p:txBody>
        </p:sp>
        <p:sp>
          <p:nvSpPr>
            <p:cNvPr id="17415" name="Rectangle 6"/>
            <p:cNvSpPr>
              <a:spLocks noChangeArrowheads="1"/>
            </p:cNvSpPr>
            <p:nvPr/>
          </p:nvSpPr>
          <p:spPr bwMode="auto">
            <a:xfrm>
              <a:off x="240" y="1920"/>
              <a:ext cx="5136" cy="1488"/>
            </a:xfrm>
            <a:prstGeom prst="rect">
              <a:avLst/>
            </a:prstGeom>
            <a:noFill/>
            <a:ln w="76200">
              <a:solidFill>
                <a:srgbClr val="CC0000"/>
              </a:solidFill>
              <a:miter lim="800000"/>
              <a:headEnd/>
              <a:tailEnd/>
            </a:ln>
            <a:effectLst/>
          </p:spPr>
          <p:txBody>
            <a:bodyPr wrap="none" anchor="ctr"/>
            <a:lstStyle/>
            <a:p>
              <a:pPr eaLnBrk="1" hangingPunct="1"/>
              <a:endParaRPr lang="en-US" altLang="en-US"/>
            </a:p>
          </p:txBody>
        </p:sp>
      </p:grpSp>
      <p:sp>
        <p:nvSpPr>
          <p:cNvPr id="22535" name="Text Box 7"/>
          <p:cNvSpPr txBox="1">
            <a:spLocks noChangeArrowheads="1"/>
          </p:cNvSpPr>
          <p:nvPr/>
        </p:nvSpPr>
        <p:spPr bwMode="auto">
          <a:xfrm>
            <a:off x="1397000" y="5368925"/>
            <a:ext cx="5807075" cy="955675"/>
          </a:xfrm>
          <a:prstGeom prst="rect">
            <a:avLst/>
          </a:prstGeom>
          <a:solidFill>
            <a:srgbClr val="81ABFF"/>
          </a:solidFill>
          <a:ln w="9525">
            <a:solidFill>
              <a:srgbClr val="CC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2800" b="1">
                <a:solidFill>
                  <a:srgbClr val="0000CC"/>
                </a:solidFill>
                <a:effectLst>
                  <a:outerShdw blurRad="38100" dist="38100" dir="2700000" algn="tl">
                    <a:srgbClr val="000000"/>
                  </a:outerShdw>
                </a:effectLst>
                <a:latin typeface="Arial" panose="020B0604020202020204" pitchFamily="34" charset="0"/>
              </a:rPr>
              <a:t>Spiritual Decline / Family Trouble</a:t>
            </a:r>
          </a:p>
          <a:p>
            <a:pPr algn="ctr">
              <a:defRPr/>
            </a:pPr>
            <a:r>
              <a:rPr lang="en-US" altLang="en-US" sz="2800" b="1">
                <a:solidFill>
                  <a:srgbClr val="0000CC"/>
                </a:solidFill>
                <a:effectLst>
                  <a:outerShdw blurRad="38100" dist="38100" dir="2700000" algn="tl">
                    <a:srgbClr val="000000"/>
                  </a:outerShdw>
                </a:effectLst>
                <a:latin typeface="Arial" panose="020B0604020202020204" pitchFamily="34" charset="0"/>
              </a:rPr>
              <a:t>Extra-Marital Affair (Adultery)</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22532"/>
                                        </p:tgtEl>
                                        <p:attrNameLst>
                                          <p:attrName>style.visibility</p:attrName>
                                        </p:attrNameLst>
                                      </p:cBhvr>
                                      <p:to>
                                        <p:strVal val="visible"/>
                                      </p:to>
                                    </p:set>
                                    <p:animEffect transition="in" filter="wipe(up)">
                                      <p:cBhvr>
                                        <p:cTn id="7" dur="500"/>
                                        <p:tgtEl>
                                          <p:spTgt spid="2253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5" presetClass="entr" presetSubtype="0" fill="hold" grpId="0" nodeType="clickEffect">
                                  <p:stCondLst>
                                    <p:cond delay="0"/>
                                  </p:stCondLst>
                                  <p:childTnLst>
                                    <p:set>
                                      <p:cBhvr>
                                        <p:cTn id="11" dur="1" fill="hold">
                                          <p:stCondLst>
                                            <p:cond delay="0"/>
                                          </p:stCondLst>
                                        </p:cTn>
                                        <p:tgtEl>
                                          <p:spTgt spid="22535"/>
                                        </p:tgtEl>
                                        <p:attrNameLst>
                                          <p:attrName>style.visibility</p:attrName>
                                        </p:attrNameLst>
                                      </p:cBhvr>
                                      <p:to>
                                        <p:strVal val="visible"/>
                                      </p:to>
                                    </p:set>
                                    <p:anim calcmode="lin" valueType="num">
                                      <p:cBhvr>
                                        <p:cTn id="12" dur="1000" fill="hold"/>
                                        <p:tgtEl>
                                          <p:spTgt spid="22535"/>
                                        </p:tgtEl>
                                        <p:attrNameLst>
                                          <p:attrName>ppt_w</p:attrName>
                                        </p:attrNameLst>
                                      </p:cBhvr>
                                      <p:tavLst>
                                        <p:tav tm="0">
                                          <p:val>
                                            <p:strVal val="#ppt_w*0.70"/>
                                          </p:val>
                                        </p:tav>
                                        <p:tav tm="100000">
                                          <p:val>
                                            <p:strVal val="#ppt_w"/>
                                          </p:val>
                                        </p:tav>
                                      </p:tavLst>
                                    </p:anim>
                                    <p:anim calcmode="lin" valueType="num">
                                      <p:cBhvr>
                                        <p:cTn id="13" dur="1000" fill="hold"/>
                                        <p:tgtEl>
                                          <p:spTgt spid="22535"/>
                                        </p:tgtEl>
                                        <p:attrNameLst>
                                          <p:attrName>ppt_h</p:attrName>
                                        </p:attrNameLst>
                                      </p:cBhvr>
                                      <p:tavLst>
                                        <p:tav tm="0">
                                          <p:val>
                                            <p:strVal val="#ppt_h"/>
                                          </p:val>
                                        </p:tav>
                                        <p:tav tm="100000">
                                          <p:val>
                                            <p:strVal val="#ppt_h"/>
                                          </p:val>
                                        </p:tav>
                                      </p:tavLst>
                                    </p:anim>
                                    <p:animEffect transition="in" filter="fade">
                                      <p:cBhvr>
                                        <p:cTn id="14" dur="1000"/>
                                        <p:tgtEl>
                                          <p:spTgt spid="225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600200" y="304800"/>
            <a:ext cx="7467600" cy="20129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defRPr/>
            </a:pPr>
            <a:r>
              <a:rPr lang="en-US" altLang="en-US" sz="6000" b="1">
                <a:solidFill>
                  <a:srgbClr val="FFFFCC"/>
                </a:solidFill>
                <a:effectLst>
                  <a:outerShdw blurRad="38100" dist="38100" dir="2700000" algn="tl">
                    <a:srgbClr val="000000"/>
                  </a:outerShdw>
                </a:effectLst>
                <a:latin typeface="Comic Sans MS" panose="030F0702030302020204" pitchFamily="66" charset="0"/>
              </a:rPr>
              <a:t>The Burden of</a:t>
            </a:r>
          </a:p>
          <a:p>
            <a:pPr algn="ctr">
              <a:lnSpc>
                <a:spcPct val="80000"/>
              </a:lnSpc>
              <a:spcBef>
                <a:spcPct val="50000"/>
              </a:spcBef>
              <a:defRPr/>
            </a:pPr>
            <a:r>
              <a:rPr lang="en-US" altLang="en-US" sz="6000" b="1">
                <a:solidFill>
                  <a:srgbClr val="FFFFCC"/>
                </a:solidFill>
                <a:effectLst>
                  <a:outerShdw blurRad="38100" dist="38100" dir="2700000" algn="tl">
                    <a:srgbClr val="000000"/>
                  </a:outerShdw>
                </a:effectLst>
                <a:latin typeface="Comic Sans MS" panose="030F0702030302020204" pitchFamily="66" charset="0"/>
              </a:rPr>
              <a:t>Middle Age</a:t>
            </a:r>
          </a:p>
        </p:txBody>
      </p:sp>
      <p:sp>
        <p:nvSpPr>
          <p:cNvPr id="18435" name="AutoShape 4"/>
          <p:cNvSpPr>
            <a:spLocks noChangeArrowheads="1"/>
          </p:cNvSpPr>
          <p:nvPr/>
        </p:nvSpPr>
        <p:spPr bwMode="auto">
          <a:xfrm>
            <a:off x="914400" y="2895600"/>
            <a:ext cx="7391400" cy="762000"/>
          </a:xfrm>
          <a:prstGeom prst="bevel">
            <a:avLst>
              <a:gd name="adj" fmla="val 16458"/>
            </a:avLst>
          </a:prstGeom>
          <a:solidFill>
            <a:schemeClr val="folHlink"/>
          </a:solidFill>
          <a:ln w="9525">
            <a:solidFill>
              <a:schemeClr val="tx1"/>
            </a:solidFill>
            <a:miter lim="800000"/>
            <a:headEnd/>
            <a:tailEnd/>
          </a:ln>
          <a:effectLst/>
        </p:spPr>
        <p:txBody>
          <a:bodyPr wrap="none" anchor="ctr"/>
          <a:lstStyle/>
          <a:p>
            <a:pPr algn="ctr"/>
            <a:r>
              <a:rPr lang="en-US" altLang="en-US" sz="2800" b="1">
                <a:solidFill>
                  <a:srgbClr val="81ABFF"/>
                </a:solidFill>
              </a:rPr>
              <a:t>I. The Challenges of The Mid-Life</a:t>
            </a:r>
          </a:p>
        </p:txBody>
      </p:sp>
      <p:sp>
        <p:nvSpPr>
          <p:cNvPr id="24581" name="AutoShape 5"/>
          <p:cNvSpPr>
            <a:spLocks noChangeArrowheads="1"/>
          </p:cNvSpPr>
          <p:nvPr/>
        </p:nvSpPr>
        <p:spPr bwMode="auto">
          <a:xfrm>
            <a:off x="914400" y="38100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 Causes of Extra-Marital Affairs</a:t>
            </a:r>
          </a:p>
        </p:txBody>
      </p:sp>
      <p:pic>
        <p:nvPicPr>
          <p:cNvPr id="18437" name="Picture 6" descr="MCj03704040000[1]"/>
          <p:cNvPicPr>
            <a:picLocks noChangeAspect="1" noChangeArrowheads="1"/>
          </p:cNvPicPr>
          <p:nvPr/>
        </p:nvPicPr>
        <p:blipFill>
          <a:blip r:embed="rId2" cstate="print"/>
          <a:srcRect/>
          <a:stretch>
            <a:fillRect/>
          </a:stretch>
        </p:blipFill>
        <p:spPr bwMode="auto">
          <a:xfrm>
            <a:off x="0" y="0"/>
            <a:ext cx="2209800" cy="1905000"/>
          </a:xfrm>
          <a:prstGeom prst="rect">
            <a:avLst/>
          </a:prstGeom>
          <a:solidFill>
            <a:srgbClr val="6699FF"/>
          </a:solidFill>
          <a:ln w="9525">
            <a:solidFill>
              <a:srgbClr val="6699FF"/>
            </a:solidFill>
            <a:miter lim="800000"/>
            <a:headEnd/>
            <a:tailEnd/>
          </a:ln>
        </p:spPr>
      </p:pic>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AutoShape 2"/>
          <p:cNvSpPr>
            <a:spLocks noChangeArrowheads="1"/>
          </p:cNvSpPr>
          <p:nvPr/>
        </p:nvSpPr>
        <p:spPr bwMode="auto">
          <a:xfrm>
            <a:off x="8382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 Causes of Extra-Marital Affairs</a:t>
            </a:r>
          </a:p>
        </p:txBody>
      </p:sp>
      <p:grpSp>
        <p:nvGrpSpPr>
          <p:cNvPr id="25603" name="Group 3"/>
          <p:cNvGrpSpPr>
            <a:grpSpLocks/>
          </p:cNvGrpSpPr>
          <p:nvPr/>
        </p:nvGrpSpPr>
        <p:grpSpPr bwMode="auto">
          <a:xfrm>
            <a:off x="457200" y="2133600"/>
            <a:ext cx="4038600" cy="2571750"/>
            <a:chOff x="288" y="1344"/>
            <a:chExt cx="2544" cy="1620"/>
          </a:xfrm>
        </p:grpSpPr>
        <p:sp>
          <p:nvSpPr>
            <p:cNvPr id="25604" name="Text Box 4"/>
            <p:cNvSpPr txBox="1">
              <a:spLocks noChangeArrowheads="1"/>
            </p:cNvSpPr>
            <p:nvPr/>
          </p:nvSpPr>
          <p:spPr bwMode="auto">
            <a:xfrm>
              <a:off x="288" y="1824"/>
              <a:ext cx="2544" cy="1140"/>
            </a:xfrm>
            <a:prstGeom prst="rect">
              <a:avLst/>
            </a:prstGeom>
            <a:solidFill>
              <a:srgbClr val="33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defRPr/>
              </a:pPr>
              <a:r>
                <a:rPr lang="en-US" altLang="en-US" sz="2800" b="1">
                  <a:effectLst>
                    <a:outerShdw blurRad="38100" dist="38100" dir="2700000" algn="tl">
                      <a:srgbClr val="000000"/>
                    </a:outerShdw>
                  </a:effectLst>
                  <a:latin typeface="Arial" panose="020B0604020202020204" pitchFamily="34" charset="0"/>
                </a:rPr>
                <a:t>“Who forsakes the companion of her youth, And forgets the covenant of her God. “</a:t>
              </a:r>
            </a:p>
          </p:txBody>
        </p:sp>
        <p:sp>
          <p:nvSpPr>
            <p:cNvPr id="25605" name="Text Box 5"/>
            <p:cNvSpPr txBox="1">
              <a:spLocks noChangeArrowheads="1"/>
            </p:cNvSpPr>
            <p:nvPr/>
          </p:nvSpPr>
          <p:spPr bwMode="auto">
            <a:xfrm>
              <a:off x="816" y="1344"/>
              <a:ext cx="1344" cy="371"/>
            </a:xfrm>
            <a:prstGeom prst="rect">
              <a:avLst/>
            </a:prstGeom>
            <a:solidFill>
              <a:srgbClr val="33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chemeClr val="bg1"/>
                  </a:solidFill>
                  <a:effectLst>
                    <a:outerShdw blurRad="38100" dist="38100" dir="2700000" algn="tl">
                      <a:srgbClr val="000000"/>
                    </a:outerShdw>
                  </a:effectLst>
                  <a:latin typeface="Arial" panose="020B0604020202020204" pitchFamily="34" charset="0"/>
                </a:rPr>
                <a:t>Prov. 2:17</a:t>
              </a:r>
            </a:p>
          </p:txBody>
        </p:sp>
      </p:grpSp>
      <p:grpSp>
        <p:nvGrpSpPr>
          <p:cNvPr id="25606" name="Group 6"/>
          <p:cNvGrpSpPr>
            <a:grpSpLocks/>
          </p:cNvGrpSpPr>
          <p:nvPr/>
        </p:nvGrpSpPr>
        <p:grpSpPr bwMode="auto">
          <a:xfrm>
            <a:off x="4419600" y="3625850"/>
            <a:ext cx="3824288" cy="1098550"/>
            <a:chOff x="2784" y="2284"/>
            <a:chExt cx="2409" cy="692"/>
          </a:xfrm>
        </p:grpSpPr>
        <p:sp>
          <p:nvSpPr>
            <p:cNvPr id="19464" name="Text Box 7"/>
            <p:cNvSpPr txBox="1">
              <a:spLocks noChangeArrowheads="1"/>
            </p:cNvSpPr>
            <p:nvPr/>
          </p:nvSpPr>
          <p:spPr bwMode="auto">
            <a:xfrm>
              <a:off x="2784" y="2284"/>
              <a:ext cx="292" cy="692"/>
            </a:xfrm>
            <a:prstGeom prst="rect">
              <a:avLst/>
            </a:prstGeom>
            <a:noFill/>
            <a:ln w="9525">
              <a:noFill/>
              <a:miter lim="800000"/>
              <a:headEnd/>
              <a:tailEnd/>
            </a:ln>
            <a:effectLst/>
          </p:spPr>
          <p:txBody>
            <a:bodyPr wrap="none">
              <a:spAutoFit/>
            </a:bodyPr>
            <a:lstStyle/>
            <a:p>
              <a:r>
                <a:rPr lang="en-US" altLang="en-US" sz="6600">
                  <a:solidFill>
                    <a:schemeClr val="bg1"/>
                  </a:solidFill>
                </a:rPr>
                <a:t>}</a:t>
              </a:r>
            </a:p>
          </p:txBody>
        </p:sp>
        <p:sp>
          <p:nvSpPr>
            <p:cNvPr id="25608" name="Text Box 8"/>
            <p:cNvSpPr txBox="1">
              <a:spLocks noChangeArrowheads="1"/>
            </p:cNvSpPr>
            <p:nvPr/>
          </p:nvSpPr>
          <p:spPr bwMode="auto">
            <a:xfrm>
              <a:off x="3120" y="2496"/>
              <a:ext cx="2073"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a:solidFill>
                    <a:srgbClr val="FFFF66"/>
                  </a:solidFill>
                  <a:effectLst>
                    <a:outerShdw blurRad="38100" dist="38100" dir="2700000" algn="tl">
                      <a:srgbClr val="000000"/>
                    </a:outerShdw>
                  </a:effectLst>
                  <a:latin typeface="Arial" panose="020B0604020202020204" pitchFamily="34" charset="0"/>
                </a:rPr>
                <a:t>Faith Gets Weaker</a:t>
              </a:r>
            </a:p>
          </p:txBody>
        </p:sp>
      </p:grpSp>
      <p:grpSp>
        <p:nvGrpSpPr>
          <p:cNvPr id="25609" name="Group 9"/>
          <p:cNvGrpSpPr>
            <a:grpSpLocks/>
          </p:cNvGrpSpPr>
          <p:nvPr/>
        </p:nvGrpSpPr>
        <p:grpSpPr bwMode="auto">
          <a:xfrm>
            <a:off x="4419600" y="2743200"/>
            <a:ext cx="4379913" cy="1098550"/>
            <a:chOff x="2784" y="1728"/>
            <a:chExt cx="2759" cy="692"/>
          </a:xfrm>
        </p:grpSpPr>
        <p:sp>
          <p:nvSpPr>
            <p:cNvPr id="19462" name="Text Box 10"/>
            <p:cNvSpPr txBox="1">
              <a:spLocks noChangeArrowheads="1"/>
            </p:cNvSpPr>
            <p:nvPr/>
          </p:nvSpPr>
          <p:spPr bwMode="auto">
            <a:xfrm>
              <a:off x="2784" y="1728"/>
              <a:ext cx="292" cy="692"/>
            </a:xfrm>
            <a:prstGeom prst="rect">
              <a:avLst/>
            </a:prstGeom>
            <a:noFill/>
            <a:ln w="9525">
              <a:noFill/>
              <a:miter lim="800000"/>
              <a:headEnd/>
              <a:tailEnd/>
            </a:ln>
            <a:effectLst/>
          </p:spPr>
          <p:txBody>
            <a:bodyPr wrap="none">
              <a:spAutoFit/>
            </a:bodyPr>
            <a:lstStyle/>
            <a:p>
              <a:r>
                <a:rPr lang="en-US" altLang="en-US" sz="6600">
                  <a:solidFill>
                    <a:schemeClr val="bg1"/>
                  </a:solidFill>
                </a:rPr>
                <a:t>}</a:t>
              </a:r>
            </a:p>
          </p:txBody>
        </p:sp>
        <p:sp>
          <p:nvSpPr>
            <p:cNvPr id="25611" name="Text Box 11"/>
            <p:cNvSpPr txBox="1">
              <a:spLocks noChangeArrowheads="1"/>
            </p:cNvSpPr>
            <p:nvPr/>
          </p:nvSpPr>
          <p:spPr bwMode="auto">
            <a:xfrm>
              <a:off x="3120" y="1951"/>
              <a:ext cx="2423" cy="327"/>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a:solidFill>
                    <a:srgbClr val="FFFF66"/>
                  </a:solidFill>
                  <a:effectLst>
                    <a:outerShdw blurRad="38100" dist="38100" dir="2700000" algn="tl">
                      <a:srgbClr val="000000"/>
                    </a:outerShdw>
                  </a:effectLst>
                  <a:latin typeface="Arial" panose="020B0604020202020204" pitchFamily="34" charset="0"/>
                </a:rPr>
                <a:t>Marriage Deteriorates</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5603"/>
                                        </p:tgtEl>
                                        <p:attrNameLst>
                                          <p:attrName>style.visibility</p:attrName>
                                        </p:attrNameLst>
                                      </p:cBhvr>
                                      <p:to>
                                        <p:strVal val="visible"/>
                                      </p:to>
                                    </p:set>
                                    <p:anim calcmode="lin" valueType="num">
                                      <p:cBhvr additive="base">
                                        <p:cTn id="7" dur="500" fill="hold"/>
                                        <p:tgtEl>
                                          <p:spTgt spid="25603"/>
                                        </p:tgtEl>
                                        <p:attrNameLst>
                                          <p:attrName>ppt_x</p:attrName>
                                        </p:attrNameLst>
                                      </p:cBhvr>
                                      <p:tavLst>
                                        <p:tav tm="0">
                                          <p:val>
                                            <p:strVal val="0-#ppt_w/2"/>
                                          </p:val>
                                        </p:tav>
                                        <p:tav tm="100000">
                                          <p:val>
                                            <p:strVal val="#ppt_x"/>
                                          </p:val>
                                        </p:tav>
                                      </p:tavLst>
                                    </p:anim>
                                    <p:anim calcmode="lin" valueType="num">
                                      <p:cBhvr additive="base">
                                        <p:cTn id="8" dur="500" fill="hold"/>
                                        <p:tgtEl>
                                          <p:spTgt spid="2560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8" fill="hold" nodeType="clickEffect">
                                  <p:stCondLst>
                                    <p:cond delay="0"/>
                                  </p:stCondLst>
                                  <p:childTnLst>
                                    <p:set>
                                      <p:cBhvr>
                                        <p:cTn id="12" dur="1" fill="hold">
                                          <p:stCondLst>
                                            <p:cond delay="0"/>
                                          </p:stCondLst>
                                        </p:cTn>
                                        <p:tgtEl>
                                          <p:spTgt spid="25609"/>
                                        </p:tgtEl>
                                        <p:attrNameLst>
                                          <p:attrName>style.visibility</p:attrName>
                                        </p:attrNameLst>
                                      </p:cBhvr>
                                      <p:to>
                                        <p:strVal val="visible"/>
                                      </p:to>
                                    </p:set>
                                    <p:animEffect transition="in" filter="wipe(left)">
                                      <p:cBhvr>
                                        <p:cTn id="13" dur="2000"/>
                                        <p:tgtEl>
                                          <p:spTgt spid="25609"/>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2" presetClass="entr" presetSubtype="8" fill="hold" nodeType="clickEffect">
                                  <p:stCondLst>
                                    <p:cond delay="0"/>
                                  </p:stCondLst>
                                  <p:childTnLst>
                                    <p:set>
                                      <p:cBhvr>
                                        <p:cTn id="17" dur="1" fill="hold">
                                          <p:stCondLst>
                                            <p:cond delay="0"/>
                                          </p:stCondLst>
                                        </p:cTn>
                                        <p:tgtEl>
                                          <p:spTgt spid="25606"/>
                                        </p:tgtEl>
                                        <p:attrNameLst>
                                          <p:attrName>style.visibility</p:attrName>
                                        </p:attrNameLst>
                                      </p:cBhvr>
                                      <p:to>
                                        <p:strVal val="visible"/>
                                      </p:to>
                                    </p:set>
                                    <p:animEffect transition="in" filter="wipe(left)">
                                      <p:cBhvr>
                                        <p:cTn id="18" dur="2000"/>
                                        <p:tgtEl>
                                          <p:spTgt spid="256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0" y="0"/>
            <a:ext cx="9144000" cy="1371600"/>
          </a:xfrm>
          <a:prstGeom prst="rect">
            <a:avLst/>
          </a:prstGeom>
          <a:solidFill>
            <a:schemeClr val="bg1"/>
          </a:solidFill>
          <a:ln w="9525">
            <a:noFill/>
            <a:miter lim="800000"/>
            <a:headEnd/>
            <a:tailEnd/>
          </a:ln>
          <a:effectLst/>
        </p:spPr>
        <p:txBody>
          <a:bodyPr wrap="none" anchor="ctr"/>
          <a:lstStyle/>
          <a:p>
            <a:pPr algn="r"/>
            <a:r>
              <a:rPr lang="en-US" altLang="en-US" sz="4800">
                <a:latin typeface="Comic Sans MS" pitchFamily="66" charset="0"/>
              </a:rPr>
              <a:t>Two Causes At The Root </a:t>
            </a:r>
          </a:p>
        </p:txBody>
      </p:sp>
      <p:sp>
        <p:nvSpPr>
          <p:cNvPr id="26628" name="Rectangle 4"/>
          <p:cNvSpPr>
            <a:spLocks noChangeArrowheads="1"/>
          </p:cNvSpPr>
          <p:nvPr/>
        </p:nvSpPr>
        <p:spPr bwMode="auto">
          <a:xfrm>
            <a:off x="685800" y="1676400"/>
            <a:ext cx="3429000" cy="4953000"/>
          </a:xfrm>
          <a:prstGeom prst="rect">
            <a:avLst/>
          </a:prstGeom>
          <a:solidFill>
            <a:schemeClr val="tx1"/>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Faith Gets</a:t>
            </a:r>
          </a:p>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Weaker</a:t>
            </a:r>
          </a:p>
          <a:p>
            <a:pPr algn="ctr">
              <a:defRPr/>
            </a:pPr>
            <a:endParaRPr lang="en-US" altLang="en-US" sz="2400" b="1">
              <a:solidFill>
                <a:srgbClr val="FF0000"/>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Little time for spiritual</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(Matt. 6:33)</a:t>
            </a:r>
          </a:p>
          <a:p>
            <a:pPr algn="ctr">
              <a:defRPr/>
            </a:pPr>
            <a:endParaRPr lang="en-US" altLang="en-US" sz="2000" b="1" i="1">
              <a:solidFill>
                <a:srgbClr val="81ABFF"/>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Not study as should</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(Acts 17:11)</a:t>
            </a:r>
          </a:p>
          <a:p>
            <a:pPr algn="ctr">
              <a:defRPr/>
            </a:pPr>
            <a:endParaRPr lang="en-US" altLang="en-US" sz="2000" b="1" i="1">
              <a:solidFill>
                <a:srgbClr val="81ABFF"/>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Not pray as much</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(Dan. 6:10)</a:t>
            </a:r>
          </a:p>
          <a:p>
            <a:pPr algn="ctr">
              <a:defRPr/>
            </a:pPr>
            <a:endParaRPr lang="en-US" altLang="en-US" sz="2000" b="1" i="1">
              <a:solidFill>
                <a:srgbClr val="81ABFF"/>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Happens Gradually</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(Heb. 2:1)</a:t>
            </a:r>
            <a:endParaRPr lang="en-US" altLang="en-US" sz="2000" b="1">
              <a:solidFill>
                <a:srgbClr val="81ABFF"/>
              </a:solidFill>
              <a:effectLst>
                <a:outerShdw blurRad="38100" dist="38100" dir="2700000" algn="tl">
                  <a:srgbClr val="C0C0C0"/>
                </a:outerShdw>
              </a:effectLst>
              <a:latin typeface="Arial" panose="020B0604020202020204" pitchFamily="34" charset="0"/>
            </a:endParaRPr>
          </a:p>
          <a:p>
            <a:pPr algn="ctr">
              <a:defRPr/>
            </a:pPr>
            <a:endParaRPr lang="en-US" altLang="en-US" sz="2000" b="1">
              <a:solidFill>
                <a:srgbClr val="81ABFF"/>
              </a:solidFill>
              <a:effectLst>
                <a:outerShdw blurRad="38100" dist="38100" dir="2700000" algn="tl">
                  <a:srgbClr val="C0C0C0"/>
                </a:outerShdw>
              </a:effectLst>
              <a:latin typeface="Arial" panose="020B0604020202020204" pitchFamily="34" charset="0"/>
            </a:endParaRPr>
          </a:p>
        </p:txBody>
      </p:sp>
      <p:sp>
        <p:nvSpPr>
          <p:cNvPr id="26629" name="Rectangle 5"/>
          <p:cNvSpPr>
            <a:spLocks noChangeArrowheads="1"/>
          </p:cNvSpPr>
          <p:nvPr/>
        </p:nvSpPr>
        <p:spPr bwMode="auto">
          <a:xfrm>
            <a:off x="5029200" y="1676400"/>
            <a:ext cx="3429000" cy="4953000"/>
          </a:xfrm>
          <a:prstGeom prst="rect">
            <a:avLst/>
          </a:prstGeom>
          <a:solidFill>
            <a:schemeClr val="tx1"/>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Marriage</a:t>
            </a:r>
          </a:p>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Deteriorates</a:t>
            </a:r>
          </a:p>
          <a:p>
            <a:pPr algn="ctr">
              <a:defRPr/>
            </a:pPr>
            <a:endParaRPr lang="en-US" altLang="en-US" sz="2400" b="1">
              <a:solidFill>
                <a:srgbClr val="FF0000"/>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Little time for each other</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(Eph. 5:25-28)</a:t>
            </a:r>
          </a:p>
          <a:p>
            <a:pPr algn="ctr">
              <a:defRPr/>
            </a:pPr>
            <a:endParaRPr lang="en-US" altLang="en-US" sz="2000" b="1" i="1">
              <a:solidFill>
                <a:srgbClr val="81ABFF"/>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Let up on Communication</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(1 Pet. 3:1-7)</a:t>
            </a:r>
          </a:p>
          <a:p>
            <a:pPr algn="ctr">
              <a:defRPr/>
            </a:pPr>
            <a:endParaRPr lang="en-US" altLang="en-US" sz="2000" b="1" i="1">
              <a:solidFill>
                <a:srgbClr val="81ABFF"/>
              </a:solidFill>
              <a:effectLst>
                <a:outerShdw blurRad="38100" dist="38100" dir="2700000" algn="tl">
                  <a:srgbClr val="C0C0C0"/>
                </a:outerShdw>
              </a:effectLst>
              <a:latin typeface="Arial" panose="020B0604020202020204" pitchFamily="34" charset="0"/>
            </a:endParaRPr>
          </a:p>
          <a:p>
            <a:pPr algn="ctr">
              <a:defRPr/>
            </a:pPr>
            <a:r>
              <a:rPr lang="en-US" altLang="en-US" sz="2000" b="1" i="1">
                <a:solidFill>
                  <a:schemeClr val="bg1"/>
                </a:solidFill>
                <a:latin typeface="Arial" panose="020B0604020202020204" pitchFamily="34" charset="0"/>
              </a:rPr>
              <a:t>Emotional Needs Not Met</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(Opens door for another)</a:t>
            </a:r>
          </a:p>
          <a:p>
            <a:pPr algn="ctr">
              <a:defRPr/>
            </a:pPr>
            <a:endParaRPr lang="en-US" altLang="en-US" sz="2000" b="1" i="1">
              <a:solidFill>
                <a:schemeClr val="hlink"/>
              </a:solidFill>
              <a:latin typeface="Arial" panose="020B0604020202020204" pitchFamily="34" charset="0"/>
            </a:endParaRPr>
          </a:p>
          <a:p>
            <a:pPr algn="ctr">
              <a:defRPr/>
            </a:pPr>
            <a:r>
              <a:rPr lang="en-US" altLang="en-US" sz="2000" b="1" i="1">
                <a:solidFill>
                  <a:schemeClr val="bg1"/>
                </a:solidFill>
                <a:latin typeface="Arial" panose="020B0604020202020204" pitchFamily="34" charset="0"/>
              </a:rPr>
              <a:t>Happens Gradually</a:t>
            </a:r>
          </a:p>
          <a:p>
            <a:pPr algn="ctr">
              <a:defRPr/>
            </a:pPr>
            <a:r>
              <a:rPr lang="en-US" altLang="en-US" sz="2000" b="1" i="1">
                <a:solidFill>
                  <a:srgbClr val="81ABFF"/>
                </a:solidFill>
                <a:effectLst>
                  <a:outerShdw blurRad="38100" dist="38100" dir="2700000" algn="tl">
                    <a:srgbClr val="C0C0C0"/>
                  </a:outerShdw>
                </a:effectLst>
                <a:latin typeface="Arial" panose="020B0604020202020204" pitchFamily="34" charset="0"/>
              </a:rPr>
              <a:t>(Heb. 2:1)</a:t>
            </a:r>
            <a:endParaRPr lang="en-US" altLang="en-US" sz="2000" b="1">
              <a:solidFill>
                <a:srgbClr val="81ABFF"/>
              </a:solidFill>
              <a:effectLst>
                <a:outerShdw blurRad="38100" dist="38100" dir="2700000" algn="tl">
                  <a:srgbClr val="C0C0C0"/>
                </a:outerShdw>
              </a:effectLst>
              <a:latin typeface="Arial" panose="020B0604020202020204" pitchFamily="34" charset="0"/>
            </a:endParaRPr>
          </a:p>
          <a:p>
            <a:pPr algn="ctr">
              <a:defRPr/>
            </a:pPr>
            <a:endParaRPr lang="en-US" altLang="en-US" sz="2000" b="1">
              <a:solidFill>
                <a:srgbClr val="81ABFF"/>
              </a:solidFill>
              <a:effectLst>
                <a:outerShdw blurRad="38100" dist="38100" dir="2700000" algn="tl">
                  <a:srgbClr val="C0C0C0"/>
                </a:outerShdw>
              </a:effectLst>
              <a:latin typeface="Arial" panose="020B0604020202020204" pitchFamily="34" charset="0"/>
            </a:endParaRPr>
          </a:p>
        </p:txBody>
      </p:sp>
      <p:pic>
        <p:nvPicPr>
          <p:cNvPr id="20485" name="Picture 6" descr="MCj03704040000[1]"/>
          <p:cNvPicPr>
            <a:picLocks noChangeAspect="1" noChangeArrowheads="1"/>
          </p:cNvPicPr>
          <p:nvPr/>
        </p:nvPicPr>
        <p:blipFill>
          <a:blip r:embed="rId2" cstate="print"/>
          <a:srcRect/>
          <a:stretch>
            <a:fillRect/>
          </a:stretch>
        </p:blipFill>
        <p:spPr bwMode="auto">
          <a:xfrm>
            <a:off x="0" y="0"/>
            <a:ext cx="1828800" cy="1600200"/>
          </a:xfrm>
          <a:prstGeom prst="rect">
            <a:avLst/>
          </a:prstGeom>
          <a:solidFill>
            <a:srgbClr val="6699FF"/>
          </a:solidFill>
          <a:ln w="9525">
            <a:solidFill>
              <a:srgbClr val="6699FF"/>
            </a:solidFill>
            <a:miter lim="800000"/>
            <a:headEnd/>
            <a:tailEnd/>
          </a:ln>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ChangeArrowheads="1"/>
          </p:cNvSpPr>
          <p:nvPr/>
        </p:nvSpPr>
        <p:spPr bwMode="auto">
          <a:xfrm>
            <a:off x="0" y="0"/>
            <a:ext cx="9144000" cy="1371600"/>
          </a:xfrm>
          <a:prstGeom prst="rect">
            <a:avLst/>
          </a:prstGeom>
          <a:solidFill>
            <a:srgbClr val="CC00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4800" b="1">
                <a:solidFill>
                  <a:srgbClr val="FFFF00"/>
                </a:solidFill>
                <a:effectLst>
                  <a:outerShdw blurRad="38100" dist="38100" dir="2700000" algn="tl">
                    <a:srgbClr val="000000"/>
                  </a:outerShdw>
                </a:effectLst>
                <a:latin typeface="Arial" panose="020B0604020202020204" pitchFamily="34" charset="0"/>
              </a:rPr>
              <a:t>! ! !   Danger   ! ! ! </a:t>
            </a:r>
          </a:p>
        </p:txBody>
      </p:sp>
      <p:sp>
        <p:nvSpPr>
          <p:cNvPr id="27651" name="AutoShape 3"/>
          <p:cNvSpPr>
            <a:spLocks noChangeArrowheads="1"/>
          </p:cNvSpPr>
          <p:nvPr/>
        </p:nvSpPr>
        <p:spPr bwMode="auto">
          <a:xfrm>
            <a:off x="1447800" y="1143000"/>
            <a:ext cx="6248400" cy="1676400"/>
          </a:xfrm>
          <a:prstGeom prst="star32">
            <a:avLst>
              <a:gd name="adj" fmla="val 44278"/>
            </a:avLst>
          </a:prstGeom>
          <a:solidFill>
            <a:srgbClr val="FFFF00"/>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CC0000"/>
                </a:solidFill>
                <a:effectLst>
                  <a:outerShdw blurRad="38100" dist="38100" dir="2700000" algn="tl">
                    <a:srgbClr val="000000"/>
                  </a:outerShdw>
                </a:effectLst>
                <a:latin typeface="Arial" panose="020B0604020202020204" pitchFamily="34" charset="0"/>
              </a:rPr>
              <a:t>“It Will Never Happen to Me!”</a:t>
            </a:r>
          </a:p>
        </p:txBody>
      </p:sp>
      <p:sp>
        <p:nvSpPr>
          <p:cNvPr id="27652" name="Text Box 4"/>
          <p:cNvSpPr txBox="1">
            <a:spLocks noChangeArrowheads="1"/>
          </p:cNvSpPr>
          <p:nvPr/>
        </p:nvSpPr>
        <p:spPr bwMode="auto">
          <a:xfrm>
            <a:off x="685800" y="3124200"/>
            <a:ext cx="7924800" cy="1187450"/>
          </a:xfrm>
          <a:prstGeom prst="rect">
            <a:avLst/>
          </a:prstGeom>
          <a:solidFill>
            <a:srgbClr val="81AB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400" b="1" u="sng">
                <a:solidFill>
                  <a:schemeClr val="bg1"/>
                </a:solidFill>
                <a:latin typeface="Arial" panose="020B0604020202020204" pitchFamily="34" charset="0"/>
              </a:rPr>
              <a:t>1 Cor 10:12</a:t>
            </a:r>
          </a:p>
          <a:p>
            <a:pPr algn="ctr">
              <a:defRPr/>
            </a:pPr>
            <a:r>
              <a:rPr lang="en-US" altLang="en-US" sz="2400">
                <a:solidFill>
                  <a:schemeClr val="bg1"/>
                </a:solidFill>
                <a:effectLst>
                  <a:outerShdw blurRad="38100" dist="38100" dir="2700000" algn="tl">
                    <a:srgbClr val="000000"/>
                  </a:outerShdw>
                </a:effectLst>
                <a:latin typeface="Arial Black" panose="020B0A04020102020204" pitchFamily="34" charset="0"/>
              </a:rPr>
              <a:t>“Therefore let him who thinks he stands take heed lest he fall.”</a:t>
            </a:r>
          </a:p>
        </p:txBody>
      </p:sp>
      <p:sp>
        <p:nvSpPr>
          <p:cNvPr id="27653" name="Text Box 5"/>
          <p:cNvSpPr txBox="1">
            <a:spLocks noChangeArrowheads="1"/>
          </p:cNvSpPr>
          <p:nvPr/>
        </p:nvSpPr>
        <p:spPr bwMode="auto">
          <a:xfrm>
            <a:off x="609600" y="4495800"/>
            <a:ext cx="8077200" cy="2224088"/>
          </a:xfrm>
          <a:prstGeom prst="rect">
            <a:avLst/>
          </a:prstGeom>
          <a:solidFill>
            <a:schemeClr val="bg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200" b="1">
                <a:effectLst>
                  <a:outerShdw blurRad="38100" dist="38100" dir="2700000" algn="tl">
                    <a:srgbClr val="000000"/>
                  </a:outerShdw>
                </a:effectLst>
                <a:latin typeface="Arial" panose="020B0604020202020204" pitchFamily="34" charset="0"/>
              </a:rPr>
              <a:t>“It became clear to me early in my counseling experience that affairs were much more common that I had ever imagined. But now, after years of marriage counseling, I have come to realize that almost everyone, given the right conditions, would have an affair.”</a:t>
            </a:r>
          </a:p>
          <a:p>
            <a:pPr>
              <a:spcBef>
                <a:spcPct val="50000"/>
              </a:spcBef>
              <a:defRPr/>
            </a:pPr>
            <a:r>
              <a:rPr lang="en-US" altLang="en-US" sz="2000" b="1">
                <a:latin typeface="Arial" panose="020B0604020202020204" pitchFamily="34" charset="0"/>
              </a:rPr>
              <a:t>	- Dr. William F. Harley, Jr. </a:t>
            </a:r>
            <a:r>
              <a:rPr lang="en-US" altLang="en-US" sz="2000" b="1" i="1">
                <a:latin typeface="Arial" panose="020B0604020202020204" pitchFamily="34" charset="0"/>
              </a:rPr>
              <a:t>Surviving An Affair, 16</a:t>
            </a:r>
            <a:endParaRPr lang="en-US" altLang="en-US" sz="2000" b="1">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27651"/>
                                        </p:tgtEl>
                                        <p:attrNameLst>
                                          <p:attrName>style.visibility</p:attrName>
                                        </p:attrNameLst>
                                      </p:cBhvr>
                                      <p:to>
                                        <p:strVal val="visible"/>
                                      </p:to>
                                    </p:set>
                                    <p:anim calcmode="lin" valueType="num">
                                      <p:cBhvr>
                                        <p:cTn id="7" dur="1000" fill="hold"/>
                                        <p:tgtEl>
                                          <p:spTgt spid="27651"/>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7651"/>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7651"/>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7651"/>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7652"/>
                                        </p:tgtEl>
                                        <p:attrNameLst>
                                          <p:attrName>style.visibility</p:attrName>
                                        </p:attrNameLst>
                                      </p:cBhvr>
                                      <p:to>
                                        <p:strVal val="visible"/>
                                      </p:to>
                                    </p:set>
                                    <p:animEffect transition="in" filter="fade">
                                      <p:cBhvr>
                                        <p:cTn id="15" dur="1000"/>
                                        <p:tgtEl>
                                          <p:spTgt spid="27652"/>
                                        </p:tgtEl>
                                      </p:cBhvr>
                                    </p:animEffect>
                                    <p:anim calcmode="lin" valueType="num">
                                      <p:cBhvr>
                                        <p:cTn id="16" dur="1000" fill="hold"/>
                                        <p:tgtEl>
                                          <p:spTgt spid="27652"/>
                                        </p:tgtEl>
                                        <p:attrNameLst>
                                          <p:attrName>ppt_x</p:attrName>
                                        </p:attrNameLst>
                                      </p:cBhvr>
                                      <p:tavLst>
                                        <p:tav tm="0">
                                          <p:val>
                                            <p:strVal val="#ppt_x"/>
                                          </p:val>
                                        </p:tav>
                                        <p:tav tm="100000">
                                          <p:val>
                                            <p:strVal val="#ppt_x"/>
                                          </p:val>
                                        </p:tav>
                                      </p:tavLst>
                                    </p:anim>
                                    <p:anim calcmode="lin" valueType="num">
                                      <p:cBhvr>
                                        <p:cTn id="17" dur="900" decel="100000" fill="hold"/>
                                        <p:tgtEl>
                                          <p:spTgt spid="27652"/>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27652"/>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7653">
                                            <p:bg/>
                                          </p:spTgt>
                                        </p:tgtEl>
                                        <p:attrNameLst>
                                          <p:attrName>style.visibility</p:attrName>
                                        </p:attrNameLst>
                                      </p:cBhvr>
                                      <p:to>
                                        <p:strVal val="visible"/>
                                      </p:to>
                                    </p:set>
                                    <p:animEffect transition="in" filter="fade">
                                      <p:cBhvr>
                                        <p:cTn id="23" dur="2000"/>
                                        <p:tgtEl>
                                          <p:spTgt spid="27653">
                                            <p:bg/>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7653">
                                            <p:txEl>
                                              <p:pRg st="0" end="0"/>
                                            </p:txEl>
                                          </p:spTgt>
                                        </p:tgtEl>
                                        <p:attrNameLst>
                                          <p:attrName>style.visibility</p:attrName>
                                        </p:attrNameLst>
                                      </p:cBhvr>
                                      <p:to>
                                        <p:strVal val="visible"/>
                                      </p:to>
                                    </p:set>
                                    <p:animEffect transition="in" filter="fade">
                                      <p:cBhvr>
                                        <p:cTn id="26" dur="2000"/>
                                        <p:tgtEl>
                                          <p:spTgt spid="27653">
                                            <p:txEl>
                                              <p:pRg st="0" end="0"/>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7653">
                                            <p:txEl>
                                              <p:pRg st="1" end="1"/>
                                            </p:txEl>
                                          </p:spTgt>
                                        </p:tgtEl>
                                        <p:attrNameLst>
                                          <p:attrName>style.visibility</p:attrName>
                                        </p:attrNameLst>
                                      </p:cBhvr>
                                      <p:to>
                                        <p:strVal val="visible"/>
                                      </p:to>
                                    </p:set>
                                    <p:animEffect transition="in" filter="fade">
                                      <p:cBhvr>
                                        <p:cTn id="29" dur="2000"/>
                                        <p:tgtEl>
                                          <p:spTgt spid="2765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animBg="1"/>
      <p:bldP spid="27652" grpId="0" animBg="1"/>
      <p:bldP spid="27653" grpId="0" build="allAtOnce"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MCj03704040000[1]"/>
          <p:cNvPicPr>
            <a:picLocks noGrp="1" noChangeAspect="1" noChangeArrowheads="1"/>
          </p:cNvPicPr>
          <p:nvPr>
            <p:ph idx="1"/>
          </p:nvPr>
        </p:nvPicPr>
        <p:blipFill>
          <a:blip r:embed="rId2" cstate="print"/>
          <a:srcRect/>
          <a:stretch>
            <a:fillRect/>
          </a:stretch>
        </p:blipFill>
        <p:spPr>
          <a:xfrm>
            <a:off x="1905000" y="1600200"/>
            <a:ext cx="5334000" cy="3810000"/>
          </a:xfrm>
          <a:solidFill>
            <a:srgbClr val="6699FF"/>
          </a:solidFill>
          <a:ln>
            <a:solidFill>
              <a:srgbClr val="6699FF"/>
            </a:solidFill>
          </a:ln>
        </p:spPr>
      </p:pic>
      <p:sp>
        <p:nvSpPr>
          <p:cNvPr id="4099" name="Rectangle 3"/>
          <p:cNvSpPr>
            <a:spLocks noChangeArrowheads="1"/>
          </p:cNvSpPr>
          <p:nvPr/>
        </p:nvSpPr>
        <p:spPr bwMode="auto">
          <a:xfrm>
            <a:off x="0" y="5791200"/>
            <a:ext cx="9144000" cy="1066800"/>
          </a:xfrm>
          <a:prstGeom prst="rect">
            <a:avLst/>
          </a:prstGeom>
          <a:solidFill>
            <a:srgbClr val="6699FF"/>
          </a:solidFill>
          <a:ln w="9525">
            <a:solidFill>
              <a:srgbClr val="6699FF"/>
            </a:solidFill>
            <a:miter lim="800000"/>
            <a:headEnd/>
            <a:tailEnd/>
          </a:ln>
          <a:effectLst/>
        </p:spPr>
        <p:txBody>
          <a:bodyPr wrap="none" anchor="ctr"/>
          <a:lstStyle/>
          <a:p>
            <a:pPr eaLnBrk="1" hangingPunct="1"/>
            <a:endParaRPr lang="en-US" altLang="en-US"/>
          </a:p>
        </p:txBody>
      </p:sp>
      <p:sp>
        <p:nvSpPr>
          <p:cNvPr id="4100" name="WordArt 4"/>
          <p:cNvSpPr>
            <a:spLocks noChangeArrowheads="1" noChangeShapeType="1" noTextEdit="1"/>
          </p:cNvSpPr>
          <p:nvPr/>
        </p:nvSpPr>
        <p:spPr bwMode="auto">
          <a:xfrm>
            <a:off x="381000" y="5943600"/>
            <a:ext cx="8305800" cy="762000"/>
          </a:xfrm>
          <a:prstGeom prst="rect">
            <a:avLst/>
          </a:prstGeom>
        </p:spPr>
        <p:txBody>
          <a:bodyPr wrap="none" fromWordArt="1">
            <a:prstTxWarp prst="textPlain">
              <a:avLst>
                <a:gd name="adj" fmla="val 50000"/>
              </a:avLst>
            </a:prstTxWarp>
          </a:bodyPr>
          <a:lstStyle/>
          <a:p>
            <a:pPr algn="ctr"/>
            <a:r>
              <a:rPr lang="en-US" sz="3600" b="1" kern="10">
                <a:ln w="44450">
                  <a:solidFill>
                    <a:srgbClr val="000066"/>
                  </a:solidFill>
                  <a:round/>
                  <a:headEnd/>
                  <a:tailEnd/>
                </a:ln>
                <a:solidFill>
                  <a:srgbClr val="000066"/>
                </a:solidFill>
                <a:latin typeface="Arena Outline"/>
              </a:rPr>
              <a:t>The Burden Of Middle Age</a:t>
            </a:r>
          </a:p>
        </p:txBody>
      </p:sp>
      <p:sp>
        <p:nvSpPr>
          <p:cNvPr id="4101" name="Rectangle 5"/>
          <p:cNvSpPr>
            <a:spLocks noChangeArrowheads="1"/>
          </p:cNvSpPr>
          <p:nvPr/>
        </p:nvSpPr>
        <p:spPr bwMode="auto">
          <a:xfrm>
            <a:off x="0" y="0"/>
            <a:ext cx="9144000" cy="1219200"/>
          </a:xfrm>
          <a:prstGeom prst="rect">
            <a:avLst/>
          </a:prstGeom>
          <a:solidFill>
            <a:srgbClr val="6699FF"/>
          </a:solidFill>
          <a:ln w="9525">
            <a:solidFill>
              <a:srgbClr val="6699FF"/>
            </a:solidFill>
            <a:miter lim="800000"/>
            <a:headEnd/>
            <a:tailEnd/>
          </a:ln>
          <a:effectLst/>
        </p:spPr>
        <p:txBody>
          <a:bodyPr wrap="none" anchor="ctr"/>
          <a:lstStyle/>
          <a:p>
            <a:pPr eaLnBrk="1" hangingPunct="1"/>
            <a:endParaRPr lang="en-US" altLang="en-US"/>
          </a:p>
        </p:txBody>
      </p:sp>
      <p:sp>
        <p:nvSpPr>
          <p:cNvPr id="4102" name="WordArt 6"/>
          <p:cNvSpPr>
            <a:spLocks noChangeArrowheads="1" noChangeShapeType="1"/>
          </p:cNvSpPr>
          <p:nvPr/>
        </p:nvSpPr>
        <p:spPr bwMode="auto">
          <a:xfrm>
            <a:off x="228600" y="228600"/>
            <a:ext cx="8686800" cy="914400"/>
          </a:xfrm>
          <a:prstGeom prst="rect">
            <a:avLst/>
          </a:prstGeom>
        </p:spPr>
        <p:txBody>
          <a:bodyPr wrap="none" fromWordArt="1">
            <a:prstTxWarp prst="textPlain">
              <a:avLst>
                <a:gd name="adj" fmla="val 50000"/>
              </a:avLst>
            </a:prstTxWarp>
          </a:bodyPr>
          <a:lstStyle/>
          <a:p>
            <a:pPr algn="ctr"/>
            <a:r>
              <a:rPr lang="en-US" sz="3600" b="1" kern="10">
                <a:ln w="38100">
                  <a:solidFill>
                    <a:srgbClr val="000066"/>
                  </a:solidFill>
                  <a:round/>
                  <a:headEnd/>
                  <a:tailEnd/>
                </a:ln>
                <a:solidFill>
                  <a:srgbClr val="6699FF"/>
                </a:solidFill>
                <a:latin typeface="Arena Outline"/>
              </a:rPr>
              <a:t>Bearing The Burdens Of Life</a:t>
            </a:r>
          </a:p>
        </p:txBody>
      </p:sp>
      <p:sp>
        <p:nvSpPr>
          <p:cNvPr id="4103" name="Rectangle 7"/>
          <p:cNvSpPr>
            <a:spLocks noChangeArrowheads="1"/>
          </p:cNvSpPr>
          <p:nvPr/>
        </p:nvSpPr>
        <p:spPr bwMode="auto">
          <a:xfrm>
            <a:off x="0" y="1219200"/>
            <a:ext cx="1447800" cy="4572000"/>
          </a:xfrm>
          <a:prstGeom prst="rect">
            <a:avLst/>
          </a:prstGeom>
          <a:solidFill>
            <a:srgbClr val="6699FF"/>
          </a:solidFill>
          <a:ln w="9525">
            <a:solidFill>
              <a:srgbClr val="6699FF"/>
            </a:solidFill>
            <a:miter lim="800000"/>
            <a:headEnd/>
            <a:tailEnd/>
          </a:ln>
          <a:effectLst/>
        </p:spPr>
        <p:txBody>
          <a:bodyPr wrap="none" anchor="ctr"/>
          <a:lstStyle/>
          <a:p>
            <a:pPr eaLnBrk="1" hangingPunct="1"/>
            <a:endParaRPr lang="en-US" altLang="en-US"/>
          </a:p>
        </p:txBody>
      </p:sp>
      <p:sp>
        <p:nvSpPr>
          <p:cNvPr id="4104" name="Rectangle 8"/>
          <p:cNvSpPr>
            <a:spLocks noChangeArrowheads="1"/>
          </p:cNvSpPr>
          <p:nvPr/>
        </p:nvSpPr>
        <p:spPr bwMode="auto">
          <a:xfrm>
            <a:off x="7696200" y="1219200"/>
            <a:ext cx="1447800" cy="4572000"/>
          </a:xfrm>
          <a:prstGeom prst="rect">
            <a:avLst/>
          </a:prstGeom>
          <a:solidFill>
            <a:srgbClr val="6699FF"/>
          </a:solidFill>
          <a:ln w="9525">
            <a:solidFill>
              <a:srgbClr val="6699FF"/>
            </a:solidFill>
            <a:miter lim="800000"/>
            <a:headEnd/>
            <a:tailEnd/>
          </a:ln>
          <a:effectLst/>
        </p:spPr>
        <p:txBody>
          <a:bodyPr wrap="none" anchor="ctr"/>
          <a:lstStyle/>
          <a:p>
            <a:pPr eaLnBrk="1" hangingPunct="1"/>
            <a:endParaRPr lang="en-US" altLang="en-US"/>
          </a:p>
        </p:txBody>
      </p:sp>
      <p:sp>
        <p:nvSpPr>
          <p:cNvPr id="9" name="Oval 8"/>
          <p:cNvSpPr/>
          <p:nvPr/>
        </p:nvSpPr>
        <p:spPr>
          <a:xfrm>
            <a:off x="0" y="2514600"/>
            <a:ext cx="1447800" cy="914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Narrow" pitchFamily="34" charset="0"/>
              </a:rPr>
              <a:t>Gal. 6:2</a:t>
            </a:r>
            <a:endParaRPr lang="en-US" sz="2000" b="1" dirty="0">
              <a:latin typeface="Arial Narrow" pitchFamily="34" charset="0"/>
            </a:endParaRPr>
          </a:p>
        </p:txBody>
      </p:sp>
      <p:sp>
        <p:nvSpPr>
          <p:cNvPr id="10" name="Oval 9"/>
          <p:cNvSpPr/>
          <p:nvPr/>
        </p:nvSpPr>
        <p:spPr>
          <a:xfrm>
            <a:off x="7772400" y="2514600"/>
            <a:ext cx="1371600" cy="914400"/>
          </a:xfrm>
          <a:prstGeom prst="ellipse">
            <a:avLst/>
          </a:prstGeom>
          <a:solidFill>
            <a:schemeClr val="bg1">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latin typeface="Arial Narrow" pitchFamily="34" charset="0"/>
              </a:rPr>
              <a:t>Gal. 6:5</a:t>
            </a:r>
            <a:endParaRPr lang="en-US" sz="2000" b="1" dirty="0">
              <a:latin typeface="Arial Narrow"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609600" y="381000"/>
            <a:ext cx="3429000" cy="1600200"/>
          </a:xfrm>
          <a:prstGeom prst="rect">
            <a:avLst/>
          </a:prstGeom>
          <a:solidFill>
            <a:schemeClr val="tx1"/>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Faith Gets</a:t>
            </a:r>
          </a:p>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Weaker</a:t>
            </a:r>
          </a:p>
        </p:txBody>
      </p:sp>
      <p:sp>
        <p:nvSpPr>
          <p:cNvPr id="28675" name="Rectangle 3"/>
          <p:cNvSpPr>
            <a:spLocks noChangeArrowheads="1"/>
          </p:cNvSpPr>
          <p:nvPr/>
        </p:nvSpPr>
        <p:spPr bwMode="auto">
          <a:xfrm>
            <a:off x="5029200" y="381000"/>
            <a:ext cx="3429000" cy="1600200"/>
          </a:xfrm>
          <a:prstGeom prst="rect">
            <a:avLst/>
          </a:prstGeom>
          <a:solidFill>
            <a:schemeClr val="tx1"/>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Marriage</a:t>
            </a:r>
          </a:p>
          <a:p>
            <a:pPr algn="ctr">
              <a:defRPr/>
            </a:pPr>
            <a:r>
              <a:rPr lang="en-US" altLang="en-US" sz="3200" b="1">
                <a:solidFill>
                  <a:srgbClr val="FF0000"/>
                </a:solidFill>
                <a:effectLst>
                  <a:outerShdw blurRad="38100" dist="38100" dir="2700000" algn="tl">
                    <a:srgbClr val="C0C0C0"/>
                  </a:outerShdw>
                </a:effectLst>
                <a:latin typeface="Arial" panose="020B0604020202020204" pitchFamily="34" charset="0"/>
              </a:rPr>
              <a:t>Deteriorates</a:t>
            </a:r>
          </a:p>
          <a:p>
            <a:pPr algn="ctr">
              <a:defRPr/>
            </a:pPr>
            <a:endParaRPr lang="en-US" altLang="en-US" sz="2400" b="1">
              <a:solidFill>
                <a:srgbClr val="FFFF66"/>
              </a:solidFill>
              <a:latin typeface="Arial" panose="020B0604020202020204" pitchFamily="34" charset="0"/>
            </a:endParaRPr>
          </a:p>
        </p:txBody>
      </p:sp>
      <p:sp>
        <p:nvSpPr>
          <p:cNvPr id="28676" name="Text Box 4"/>
          <p:cNvSpPr txBox="1">
            <a:spLocks noChangeArrowheads="1"/>
          </p:cNvSpPr>
          <p:nvPr/>
        </p:nvSpPr>
        <p:spPr bwMode="auto">
          <a:xfrm>
            <a:off x="4267200" y="762000"/>
            <a:ext cx="522288" cy="70167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4000">
                <a:solidFill>
                  <a:schemeClr val="bg1"/>
                </a:solidFill>
                <a:effectLst>
                  <a:outerShdw blurRad="38100" dist="38100" dir="2700000" algn="tl">
                    <a:srgbClr val="000000"/>
                  </a:outerShdw>
                </a:effectLst>
                <a:latin typeface="Arial" panose="020B0604020202020204" pitchFamily="34" charset="0"/>
              </a:rPr>
              <a:t>&amp;</a:t>
            </a:r>
          </a:p>
        </p:txBody>
      </p:sp>
      <p:sp>
        <p:nvSpPr>
          <p:cNvPr id="28677" name="AutoShape 5"/>
          <p:cNvSpPr>
            <a:spLocks noChangeArrowheads="1"/>
          </p:cNvSpPr>
          <p:nvPr/>
        </p:nvSpPr>
        <p:spPr bwMode="auto">
          <a:xfrm rot="5400000">
            <a:off x="3771900" y="266700"/>
            <a:ext cx="1524000" cy="4495800"/>
          </a:xfrm>
          <a:custGeom>
            <a:avLst/>
            <a:gdLst>
              <a:gd name="T0" fmla="*/ 38978417 w 21600"/>
              <a:gd name="T1" fmla="*/ 0 h 21600"/>
              <a:gd name="T2" fmla="*/ 0 w 21600"/>
              <a:gd name="T3" fmla="*/ 467875408 h 21600"/>
              <a:gd name="T4" fmla="*/ 38978417 w 21600"/>
              <a:gd name="T5" fmla="*/ 935750817 h 21600"/>
              <a:gd name="T6" fmla="*/ 107526667 w 21600"/>
              <a:gd name="T7" fmla="*/ 467875408 h 21600"/>
              <a:gd name="T8" fmla="*/ 17694720 60000 65536"/>
              <a:gd name="T9" fmla="*/ 11796480 60000 65536"/>
              <a:gd name="T10" fmla="*/ 5898240 60000 65536"/>
              <a:gd name="T11" fmla="*/ 0 60000 65536"/>
              <a:gd name="T12" fmla="*/ 3375 w 21600"/>
              <a:gd name="T13" fmla="*/ 4545 h 21600"/>
              <a:gd name="T14" fmla="*/ 13625 w 21600"/>
              <a:gd name="T15" fmla="*/ 17055 h 21600"/>
            </a:gdLst>
            <a:ahLst/>
            <a:cxnLst>
              <a:cxn ang="T8">
                <a:pos x="T0" y="T1"/>
              </a:cxn>
              <a:cxn ang="T9">
                <a:pos x="T2" y="T3"/>
              </a:cxn>
              <a:cxn ang="T10">
                <a:pos x="T4" y="T5"/>
              </a:cxn>
              <a:cxn ang="T11">
                <a:pos x="T6" y="T7"/>
              </a:cxn>
            </a:cxnLst>
            <a:rect l="T12" t="T13" r="T14" b="T15"/>
            <a:pathLst>
              <a:path w="21600" h="21600">
                <a:moveTo>
                  <a:pt x="7830" y="0"/>
                </a:moveTo>
                <a:lnTo>
                  <a:pt x="7830" y="4545"/>
                </a:lnTo>
                <a:lnTo>
                  <a:pt x="3375" y="4545"/>
                </a:lnTo>
                <a:lnTo>
                  <a:pt x="3375" y="17055"/>
                </a:lnTo>
                <a:lnTo>
                  <a:pt x="7830" y="17055"/>
                </a:lnTo>
                <a:lnTo>
                  <a:pt x="7830" y="21600"/>
                </a:lnTo>
                <a:lnTo>
                  <a:pt x="21600" y="10800"/>
                </a:lnTo>
                <a:lnTo>
                  <a:pt x="7830" y="0"/>
                </a:lnTo>
                <a:close/>
              </a:path>
              <a:path w="21600" h="21600">
                <a:moveTo>
                  <a:pt x="1350" y="4545"/>
                </a:moveTo>
                <a:lnTo>
                  <a:pt x="1350" y="17055"/>
                </a:lnTo>
                <a:lnTo>
                  <a:pt x="2700" y="17055"/>
                </a:lnTo>
                <a:lnTo>
                  <a:pt x="2700" y="4545"/>
                </a:lnTo>
                <a:lnTo>
                  <a:pt x="1350" y="4545"/>
                </a:lnTo>
                <a:close/>
              </a:path>
              <a:path w="21600" h="21600">
                <a:moveTo>
                  <a:pt x="0" y="4545"/>
                </a:moveTo>
                <a:lnTo>
                  <a:pt x="0" y="17055"/>
                </a:lnTo>
                <a:lnTo>
                  <a:pt x="675" y="17055"/>
                </a:lnTo>
                <a:lnTo>
                  <a:pt x="675" y="4545"/>
                </a:lnTo>
                <a:lnTo>
                  <a:pt x="0" y="4545"/>
                </a:lnTo>
                <a:close/>
              </a:path>
            </a:pathLst>
          </a:custGeom>
          <a:solidFill>
            <a:schemeClr val="bg1"/>
          </a:solidFill>
          <a:ln w="9525">
            <a:solidFill>
              <a:schemeClr val="tx1"/>
            </a:solidFill>
            <a:miter lim="800000"/>
            <a:headEnd/>
            <a:tailEnd/>
          </a:ln>
          <a:effectLst/>
        </p:spPr>
        <p:txBody>
          <a:bodyPr wrap="none" anchor="ctr"/>
          <a:lstStyle/>
          <a:p>
            <a:endParaRPr lang="en-US"/>
          </a:p>
        </p:txBody>
      </p:sp>
      <p:pic>
        <p:nvPicPr>
          <p:cNvPr id="22534" name="Picture 6" descr="Profile%20-%20Man%2002"/>
          <p:cNvPicPr>
            <a:picLocks noChangeAspect="1" noChangeArrowheads="1"/>
          </p:cNvPicPr>
          <p:nvPr/>
        </p:nvPicPr>
        <p:blipFill>
          <a:blip r:embed="rId2" cstate="print"/>
          <a:srcRect/>
          <a:stretch>
            <a:fillRect/>
          </a:stretch>
        </p:blipFill>
        <p:spPr bwMode="auto">
          <a:xfrm>
            <a:off x="4191000" y="2057400"/>
            <a:ext cx="685800" cy="1066800"/>
          </a:xfrm>
          <a:prstGeom prst="rect">
            <a:avLst/>
          </a:prstGeom>
          <a:solidFill>
            <a:srgbClr val="81ABFF"/>
          </a:solidFill>
          <a:ln w="9525">
            <a:noFill/>
            <a:miter lim="800000"/>
            <a:headEnd/>
            <a:tailEnd/>
          </a:ln>
        </p:spPr>
      </p:pic>
      <p:sp>
        <p:nvSpPr>
          <p:cNvPr id="28679" name="Rectangle 7"/>
          <p:cNvSpPr>
            <a:spLocks noChangeArrowheads="1"/>
          </p:cNvSpPr>
          <p:nvPr/>
        </p:nvSpPr>
        <p:spPr bwMode="auto">
          <a:xfrm>
            <a:off x="2362200" y="3200400"/>
            <a:ext cx="4343400" cy="990600"/>
          </a:xfrm>
          <a:prstGeom prst="rect">
            <a:avLst/>
          </a:prstGeom>
          <a:solidFill>
            <a:srgbClr val="000066"/>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a:latin typeface="Arial" panose="020B0604020202020204" pitchFamily="34" charset="0"/>
              </a:rPr>
              <a:t>Having A Mid-Life Crisis</a:t>
            </a:r>
          </a:p>
          <a:p>
            <a:pPr algn="ctr">
              <a:defRPr/>
            </a:pPr>
            <a:r>
              <a:rPr lang="en-US" altLang="en-US" sz="2400" b="1" i="1">
                <a:solidFill>
                  <a:srgbClr val="81ABFF"/>
                </a:solidFill>
                <a:effectLst>
                  <a:outerShdw blurRad="38100" dist="38100" dir="2700000" algn="tl">
                    <a:srgbClr val="000000"/>
                  </a:outerShdw>
                </a:effectLst>
                <a:latin typeface="Arial" panose="020B0604020202020204" pitchFamily="34" charset="0"/>
              </a:rPr>
              <a:t>(Hard time with transition)</a:t>
            </a:r>
          </a:p>
        </p:txBody>
      </p:sp>
      <p:grpSp>
        <p:nvGrpSpPr>
          <p:cNvPr id="28680" name="Group 8"/>
          <p:cNvGrpSpPr>
            <a:grpSpLocks/>
          </p:cNvGrpSpPr>
          <p:nvPr/>
        </p:nvGrpSpPr>
        <p:grpSpPr bwMode="auto">
          <a:xfrm>
            <a:off x="228600" y="3733800"/>
            <a:ext cx="3581400" cy="2819400"/>
            <a:chOff x="144" y="2400"/>
            <a:chExt cx="2256" cy="1776"/>
          </a:xfrm>
        </p:grpSpPr>
        <p:sp>
          <p:nvSpPr>
            <p:cNvPr id="22541" name="Rectangle 9"/>
            <p:cNvSpPr>
              <a:spLocks noChangeArrowheads="1"/>
            </p:cNvSpPr>
            <p:nvPr/>
          </p:nvSpPr>
          <p:spPr bwMode="auto">
            <a:xfrm>
              <a:off x="144" y="3120"/>
              <a:ext cx="2256" cy="1056"/>
            </a:xfrm>
            <a:prstGeom prst="rect">
              <a:avLst/>
            </a:prstGeom>
            <a:solidFill>
              <a:srgbClr val="CCCCFF"/>
            </a:solidFill>
            <a:ln w="9525">
              <a:solidFill>
                <a:schemeClr val="tx1"/>
              </a:solidFill>
              <a:miter lim="800000"/>
              <a:headEnd/>
              <a:tailEnd/>
            </a:ln>
            <a:effectLst/>
          </p:spPr>
          <p:txBody>
            <a:bodyPr wrap="none" anchor="ctr"/>
            <a:lstStyle/>
            <a:p>
              <a:pPr algn="r"/>
              <a:r>
                <a:rPr lang="en-US" altLang="en-US" sz="2400">
                  <a:solidFill>
                    <a:srgbClr val="000066"/>
                  </a:solidFill>
                </a:rPr>
                <a:t>Show attention</a:t>
              </a:r>
            </a:p>
            <a:p>
              <a:pPr algn="r"/>
              <a:r>
                <a:rPr lang="en-US" altLang="en-US" sz="2400">
                  <a:solidFill>
                    <a:srgbClr val="000066"/>
                  </a:solidFill>
                </a:rPr>
                <a:t>Builds ego - flirting</a:t>
              </a:r>
            </a:p>
          </p:txBody>
        </p:sp>
        <p:pic>
          <p:nvPicPr>
            <p:cNvPr id="22542" name="Picture 10" descr="WOMAN%20-%20PROFILE"/>
            <p:cNvPicPr>
              <a:picLocks noChangeAspect="1" noChangeArrowheads="1"/>
            </p:cNvPicPr>
            <p:nvPr/>
          </p:nvPicPr>
          <p:blipFill>
            <a:blip r:embed="rId3" cstate="print"/>
            <a:srcRect/>
            <a:stretch>
              <a:fillRect/>
            </a:stretch>
          </p:blipFill>
          <p:spPr bwMode="auto">
            <a:xfrm>
              <a:off x="192" y="3408"/>
              <a:ext cx="380" cy="624"/>
            </a:xfrm>
            <a:prstGeom prst="rect">
              <a:avLst/>
            </a:prstGeom>
            <a:noFill/>
            <a:ln w="9525">
              <a:noFill/>
              <a:miter lim="800000"/>
              <a:headEnd/>
              <a:tailEnd/>
            </a:ln>
          </p:spPr>
        </p:pic>
        <p:sp>
          <p:nvSpPr>
            <p:cNvPr id="22543" name="AutoShape 11"/>
            <p:cNvSpPr>
              <a:spLocks noChangeArrowheads="1"/>
            </p:cNvSpPr>
            <p:nvPr/>
          </p:nvSpPr>
          <p:spPr bwMode="auto">
            <a:xfrm rot="10800000">
              <a:off x="624" y="2400"/>
              <a:ext cx="720" cy="672"/>
            </a:xfrm>
            <a:custGeom>
              <a:avLst/>
              <a:gdLst>
                <a:gd name="T0" fmla="*/ 17 w 21600"/>
                <a:gd name="T1" fmla="*/ 0 h 21600"/>
                <a:gd name="T2" fmla="*/ 10 w 21600"/>
                <a:gd name="T3" fmla="*/ 7 h 21600"/>
                <a:gd name="T4" fmla="*/ 0 w 21600"/>
                <a:gd name="T5" fmla="*/ 17 h 21600"/>
                <a:gd name="T6" fmla="*/ 10 w 21600"/>
                <a:gd name="T7" fmla="*/ 21 h 21600"/>
                <a:gd name="T8" fmla="*/ 21 w 21600"/>
                <a:gd name="T9" fmla="*/ 15 h 21600"/>
                <a:gd name="T10" fmla="*/ 24 w 21600"/>
                <a:gd name="T11" fmla="*/ 7 h 21600"/>
                <a:gd name="T12" fmla="*/ 17694720 60000 65536"/>
                <a:gd name="T13" fmla="*/ 11796480 60000 65536"/>
                <a:gd name="T14" fmla="*/ 11796480 60000 65536"/>
                <a:gd name="T15" fmla="*/ 5898240 60000 65536"/>
                <a:gd name="T16" fmla="*/ 0 60000 65536"/>
                <a:gd name="T17" fmla="*/ 0 60000 65536"/>
                <a:gd name="T18" fmla="*/ 0 w 21600"/>
                <a:gd name="T19" fmla="*/ 14400 h 21600"/>
                <a:gd name="T20" fmla="*/ 18510 w 21600"/>
                <a:gd name="T21" fmla="*/ 21600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5429" y="0"/>
                  </a:moveTo>
                  <a:lnTo>
                    <a:pt x="9257" y="7200"/>
                  </a:lnTo>
                  <a:lnTo>
                    <a:pt x="12343" y="7200"/>
                  </a:lnTo>
                  <a:lnTo>
                    <a:pt x="12343" y="14400"/>
                  </a:lnTo>
                  <a:lnTo>
                    <a:pt x="0" y="14400"/>
                  </a:lnTo>
                  <a:lnTo>
                    <a:pt x="0" y="21600"/>
                  </a:lnTo>
                  <a:lnTo>
                    <a:pt x="18514" y="21600"/>
                  </a:lnTo>
                  <a:lnTo>
                    <a:pt x="18514" y="7200"/>
                  </a:lnTo>
                  <a:lnTo>
                    <a:pt x="21600" y="7200"/>
                  </a:lnTo>
                  <a:lnTo>
                    <a:pt x="15429" y="0"/>
                  </a:lnTo>
                  <a:close/>
                </a:path>
              </a:pathLst>
            </a:custGeom>
            <a:solidFill>
              <a:schemeClr val="bg1"/>
            </a:solidFill>
            <a:ln w="9525">
              <a:solidFill>
                <a:schemeClr val="tx1"/>
              </a:solidFill>
              <a:miter lim="800000"/>
              <a:headEnd/>
              <a:tailEnd/>
            </a:ln>
            <a:effectLst/>
          </p:spPr>
          <p:txBody>
            <a:bodyPr wrap="none" anchor="ctr"/>
            <a:lstStyle/>
            <a:p>
              <a:endParaRPr lang="en-US"/>
            </a:p>
          </p:txBody>
        </p:sp>
      </p:grpSp>
      <p:grpSp>
        <p:nvGrpSpPr>
          <p:cNvPr id="28684" name="Group 12"/>
          <p:cNvGrpSpPr>
            <a:grpSpLocks/>
          </p:cNvGrpSpPr>
          <p:nvPr/>
        </p:nvGrpSpPr>
        <p:grpSpPr bwMode="auto">
          <a:xfrm>
            <a:off x="3962400" y="4267200"/>
            <a:ext cx="4953000" cy="2590800"/>
            <a:chOff x="2496" y="2688"/>
            <a:chExt cx="3120" cy="1632"/>
          </a:xfrm>
        </p:grpSpPr>
        <p:sp>
          <p:nvSpPr>
            <p:cNvPr id="22538" name="AutoShape 13"/>
            <p:cNvSpPr>
              <a:spLocks noChangeArrowheads="1"/>
            </p:cNvSpPr>
            <p:nvPr/>
          </p:nvSpPr>
          <p:spPr bwMode="auto">
            <a:xfrm>
              <a:off x="2496" y="3312"/>
              <a:ext cx="528" cy="528"/>
            </a:xfrm>
            <a:custGeom>
              <a:avLst/>
              <a:gdLst>
                <a:gd name="T0" fmla="*/ 10 w 21600"/>
                <a:gd name="T1" fmla="*/ 0 h 21600"/>
                <a:gd name="T2" fmla="*/ 0 w 21600"/>
                <a:gd name="T3" fmla="*/ 6 h 21600"/>
                <a:gd name="T4" fmla="*/ 10 w 21600"/>
                <a:gd name="T5" fmla="*/ 13 h 21600"/>
                <a:gd name="T6" fmla="*/ 13 w 21600"/>
                <a:gd name="T7" fmla="*/ 6 h 21600"/>
                <a:gd name="T8" fmla="*/ 17694720 60000 65536"/>
                <a:gd name="T9" fmla="*/ 11796480 60000 65536"/>
                <a:gd name="T10" fmla="*/ 5898240 60000 65536"/>
                <a:gd name="T11" fmla="*/ 0 60000 65536"/>
                <a:gd name="T12" fmla="*/ 339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chemeClr val="bg1"/>
            </a:solidFill>
            <a:ln w="9525">
              <a:solidFill>
                <a:schemeClr val="tx1"/>
              </a:solidFill>
              <a:miter lim="800000"/>
              <a:headEnd/>
              <a:tailEnd/>
            </a:ln>
            <a:effectLst/>
          </p:spPr>
          <p:txBody>
            <a:bodyPr wrap="none" anchor="ctr"/>
            <a:lstStyle/>
            <a:p>
              <a:endParaRPr lang="en-US"/>
            </a:p>
          </p:txBody>
        </p:sp>
        <p:sp>
          <p:nvSpPr>
            <p:cNvPr id="22539" name="AutoShape 14"/>
            <p:cNvSpPr>
              <a:spLocks noChangeArrowheads="1"/>
            </p:cNvSpPr>
            <p:nvPr/>
          </p:nvSpPr>
          <p:spPr bwMode="auto">
            <a:xfrm>
              <a:off x="3168" y="2688"/>
              <a:ext cx="2448" cy="1632"/>
            </a:xfrm>
            <a:prstGeom prst="irregularSeal1">
              <a:avLst/>
            </a:prstGeom>
            <a:solidFill>
              <a:srgbClr val="FFFF00"/>
            </a:solidFill>
            <a:ln w="9525">
              <a:solidFill>
                <a:srgbClr val="CC0000"/>
              </a:solidFill>
              <a:miter lim="800000"/>
              <a:headEnd/>
              <a:tailEnd/>
            </a:ln>
            <a:effectLst/>
          </p:spPr>
          <p:txBody>
            <a:bodyPr wrap="none" anchor="ctr"/>
            <a:lstStyle/>
            <a:p>
              <a:pPr eaLnBrk="1" hangingPunct="1"/>
              <a:endParaRPr lang="en-US" altLang="en-US"/>
            </a:p>
          </p:txBody>
        </p:sp>
        <p:sp>
          <p:nvSpPr>
            <p:cNvPr id="22540" name="AutoShape 15"/>
            <p:cNvSpPr>
              <a:spLocks noChangeArrowheads="1"/>
            </p:cNvSpPr>
            <p:nvPr/>
          </p:nvSpPr>
          <p:spPr bwMode="auto">
            <a:xfrm>
              <a:off x="3264" y="2784"/>
              <a:ext cx="2256" cy="1440"/>
            </a:xfrm>
            <a:prstGeom prst="irregularSeal1">
              <a:avLst/>
            </a:prstGeom>
            <a:solidFill>
              <a:srgbClr val="CC0000"/>
            </a:solidFill>
            <a:ln w="9525">
              <a:solidFill>
                <a:srgbClr val="CC0000"/>
              </a:solidFill>
              <a:miter lim="800000"/>
              <a:headEnd/>
              <a:tailEnd/>
            </a:ln>
            <a:effectLst/>
          </p:spPr>
          <p:txBody>
            <a:bodyPr wrap="none" anchor="ctr"/>
            <a:lstStyle/>
            <a:p>
              <a:pPr algn="ctr"/>
              <a:r>
                <a:rPr lang="en-US" altLang="en-US" sz="2800" b="1">
                  <a:solidFill>
                    <a:schemeClr val="bg1"/>
                  </a:solidFill>
                </a:rPr>
                <a:t>Adultery!</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8677"/>
                                        </p:tgtEl>
                                        <p:attrNameLst>
                                          <p:attrName>style.visibility</p:attrName>
                                        </p:attrNameLst>
                                      </p:cBhvr>
                                      <p:to>
                                        <p:strVal val="visible"/>
                                      </p:to>
                                    </p:set>
                                    <p:animEffect transition="in" filter="wipe(up)">
                                      <p:cBhvr>
                                        <p:cTn id="7" dur="500"/>
                                        <p:tgtEl>
                                          <p:spTgt spid="286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8679"/>
                                        </p:tgtEl>
                                        <p:attrNameLst>
                                          <p:attrName>style.visibility</p:attrName>
                                        </p:attrNameLst>
                                      </p:cBhvr>
                                      <p:to>
                                        <p:strVal val="visible"/>
                                      </p:to>
                                    </p:set>
                                    <p:animEffect transition="in" filter="fade">
                                      <p:cBhvr>
                                        <p:cTn id="12" dur="2000"/>
                                        <p:tgtEl>
                                          <p:spTgt spid="2867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28680"/>
                                        </p:tgtEl>
                                        <p:attrNameLst>
                                          <p:attrName>style.visibility</p:attrName>
                                        </p:attrNameLst>
                                      </p:cBhvr>
                                      <p:to>
                                        <p:strVal val="visible"/>
                                      </p:to>
                                    </p:set>
                                    <p:animEffect transition="in" filter="wipe(up)">
                                      <p:cBhvr>
                                        <p:cTn id="17" dur="500"/>
                                        <p:tgtEl>
                                          <p:spTgt spid="28680"/>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5" presetClass="entr" presetSubtype="0" fill="hold" nodeType="clickEffect">
                                  <p:stCondLst>
                                    <p:cond delay="0"/>
                                  </p:stCondLst>
                                  <p:childTnLst>
                                    <p:set>
                                      <p:cBhvr>
                                        <p:cTn id="21" dur="1" fill="hold">
                                          <p:stCondLst>
                                            <p:cond delay="0"/>
                                          </p:stCondLst>
                                        </p:cTn>
                                        <p:tgtEl>
                                          <p:spTgt spid="28684"/>
                                        </p:tgtEl>
                                        <p:attrNameLst>
                                          <p:attrName>style.visibility</p:attrName>
                                        </p:attrNameLst>
                                      </p:cBhvr>
                                      <p:to>
                                        <p:strVal val="visible"/>
                                      </p:to>
                                    </p:set>
                                    <p:anim calcmode="lin" valueType="num">
                                      <p:cBhvr>
                                        <p:cTn id="22" dur="1000" fill="hold"/>
                                        <p:tgtEl>
                                          <p:spTgt spid="28684"/>
                                        </p:tgtEl>
                                        <p:attrNameLst>
                                          <p:attrName>ppt_w</p:attrName>
                                        </p:attrNameLst>
                                      </p:cBhvr>
                                      <p:tavLst>
                                        <p:tav tm="0">
                                          <p:val>
                                            <p:strVal val="#ppt_w*0.70"/>
                                          </p:val>
                                        </p:tav>
                                        <p:tav tm="100000">
                                          <p:val>
                                            <p:strVal val="#ppt_w"/>
                                          </p:val>
                                        </p:tav>
                                      </p:tavLst>
                                    </p:anim>
                                    <p:anim calcmode="lin" valueType="num">
                                      <p:cBhvr>
                                        <p:cTn id="23" dur="1000" fill="hold"/>
                                        <p:tgtEl>
                                          <p:spTgt spid="28684"/>
                                        </p:tgtEl>
                                        <p:attrNameLst>
                                          <p:attrName>ppt_h</p:attrName>
                                        </p:attrNameLst>
                                      </p:cBhvr>
                                      <p:tavLst>
                                        <p:tav tm="0">
                                          <p:val>
                                            <p:strVal val="#ppt_h"/>
                                          </p:val>
                                        </p:tav>
                                        <p:tav tm="100000">
                                          <p:val>
                                            <p:strVal val="#ppt_h"/>
                                          </p:val>
                                        </p:tav>
                                      </p:tavLst>
                                    </p:anim>
                                    <p:animEffect transition="in" filter="fade">
                                      <p:cBhvr>
                                        <p:cTn id="24" dur="1000"/>
                                        <p:tgtEl>
                                          <p:spTgt spid="286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7" grpId="0" animBg="1"/>
      <p:bldP spid="28679"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1600200" y="304800"/>
            <a:ext cx="7467600" cy="15557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lnSpc>
                <a:spcPct val="80000"/>
              </a:lnSpc>
              <a:spcBef>
                <a:spcPct val="50000"/>
              </a:spcBef>
              <a:defRPr/>
            </a:pPr>
            <a:r>
              <a:rPr lang="en-US" altLang="en-US" sz="6000" b="1">
                <a:solidFill>
                  <a:srgbClr val="FFFFCC"/>
                </a:solidFill>
                <a:effectLst>
                  <a:outerShdw blurRad="38100" dist="38100" dir="2700000" algn="tl">
                    <a:srgbClr val="000000"/>
                  </a:outerShdw>
                </a:effectLst>
                <a:latin typeface="Comic Sans MS" panose="030F0702030302020204" pitchFamily="66" charset="0"/>
              </a:rPr>
              <a:t>The Burden Of Middle Age</a:t>
            </a:r>
          </a:p>
        </p:txBody>
      </p:sp>
      <p:sp>
        <p:nvSpPr>
          <p:cNvPr id="23555" name="AutoShape 4"/>
          <p:cNvSpPr>
            <a:spLocks noChangeArrowheads="1"/>
          </p:cNvSpPr>
          <p:nvPr/>
        </p:nvSpPr>
        <p:spPr bwMode="auto">
          <a:xfrm>
            <a:off x="914400" y="2895600"/>
            <a:ext cx="7391400" cy="762000"/>
          </a:xfrm>
          <a:prstGeom prst="bevel">
            <a:avLst>
              <a:gd name="adj" fmla="val 16458"/>
            </a:avLst>
          </a:prstGeom>
          <a:solidFill>
            <a:schemeClr val="folHlink"/>
          </a:solidFill>
          <a:ln w="9525">
            <a:solidFill>
              <a:schemeClr val="tx1"/>
            </a:solidFill>
            <a:miter lim="800000"/>
            <a:headEnd/>
            <a:tailEnd/>
          </a:ln>
          <a:effectLst/>
        </p:spPr>
        <p:txBody>
          <a:bodyPr wrap="none" anchor="ctr"/>
          <a:lstStyle/>
          <a:p>
            <a:pPr algn="ctr"/>
            <a:r>
              <a:rPr lang="en-US" altLang="en-US" sz="2800" b="1">
                <a:solidFill>
                  <a:srgbClr val="81ABFF"/>
                </a:solidFill>
              </a:rPr>
              <a:t>I. The Challenges of The Mid-Life</a:t>
            </a:r>
          </a:p>
        </p:txBody>
      </p:sp>
      <p:sp>
        <p:nvSpPr>
          <p:cNvPr id="23556" name="AutoShape 5"/>
          <p:cNvSpPr>
            <a:spLocks noChangeArrowheads="1"/>
          </p:cNvSpPr>
          <p:nvPr/>
        </p:nvSpPr>
        <p:spPr bwMode="auto">
          <a:xfrm>
            <a:off x="914400" y="3810000"/>
            <a:ext cx="7391400" cy="762000"/>
          </a:xfrm>
          <a:prstGeom prst="bevel">
            <a:avLst>
              <a:gd name="adj" fmla="val 16458"/>
            </a:avLst>
          </a:prstGeom>
          <a:solidFill>
            <a:schemeClr val="folHlink"/>
          </a:solidFill>
          <a:ln w="9525">
            <a:solidFill>
              <a:schemeClr val="tx1"/>
            </a:solidFill>
            <a:miter lim="800000"/>
            <a:headEnd/>
            <a:tailEnd/>
          </a:ln>
          <a:effectLst/>
        </p:spPr>
        <p:txBody>
          <a:bodyPr wrap="none" anchor="ctr"/>
          <a:lstStyle/>
          <a:p>
            <a:pPr algn="ctr"/>
            <a:r>
              <a:rPr lang="en-US" altLang="en-US" sz="2800" b="1">
                <a:solidFill>
                  <a:srgbClr val="81ABFF"/>
                </a:solidFill>
              </a:rPr>
              <a:t>II. Causes of Extra-Marital Affairs</a:t>
            </a:r>
          </a:p>
        </p:txBody>
      </p:sp>
      <p:sp>
        <p:nvSpPr>
          <p:cNvPr id="29702" name="AutoShape 6"/>
          <p:cNvSpPr>
            <a:spLocks noChangeArrowheads="1"/>
          </p:cNvSpPr>
          <p:nvPr/>
        </p:nvSpPr>
        <p:spPr bwMode="auto">
          <a:xfrm>
            <a:off x="914400" y="47244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dirty="0">
                <a:solidFill>
                  <a:srgbClr val="0033CC"/>
                </a:solidFill>
                <a:effectLst>
                  <a:outerShdw blurRad="38100" dist="38100" dir="2700000" algn="tl">
                    <a:srgbClr val="000000"/>
                  </a:outerShdw>
                </a:effectLst>
                <a:latin typeface="Arial" panose="020B0604020202020204" pitchFamily="34" charset="0"/>
              </a:rPr>
              <a:t>III. </a:t>
            </a:r>
            <a:r>
              <a:rPr lang="en-US" altLang="en-US" sz="2800" b="1" dirty="0" smtClean="0">
                <a:solidFill>
                  <a:srgbClr val="0033CC"/>
                </a:solidFill>
                <a:effectLst>
                  <a:outerShdw blurRad="38100" dist="38100" dir="2700000" algn="tl">
                    <a:srgbClr val="000000"/>
                  </a:outerShdw>
                </a:effectLst>
                <a:latin typeface="Arial" panose="020B0604020202020204" pitchFamily="34" charset="0"/>
              </a:rPr>
              <a:t>Things To Do </a:t>
            </a:r>
            <a:r>
              <a:rPr lang="en-US" altLang="en-US" sz="2800" b="1" dirty="0">
                <a:solidFill>
                  <a:srgbClr val="0033CC"/>
                </a:solidFill>
                <a:effectLst>
                  <a:outerShdw blurRad="38100" dist="38100" dir="2700000" algn="tl">
                    <a:srgbClr val="000000"/>
                  </a:outerShdw>
                </a:effectLst>
                <a:latin typeface="Arial" panose="020B0604020202020204" pitchFamily="34" charset="0"/>
              </a:rPr>
              <a:t>To </a:t>
            </a:r>
            <a:r>
              <a:rPr lang="en-US" altLang="en-US" sz="2800" b="1" dirty="0" smtClean="0">
                <a:solidFill>
                  <a:srgbClr val="0033CC"/>
                </a:solidFill>
                <a:effectLst>
                  <a:outerShdw blurRad="38100" dist="38100" dir="2700000" algn="tl">
                    <a:srgbClr val="000000"/>
                  </a:outerShdw>
                </a:effectLst>
                <a:latin typeface="Arial" panose="020B0604020202020204" pitchFamily="34" charset="0"/>
              </a:rPr>
              <a:t>Help Prevent </a:t>
            </a:r>
            <a:r>
              <a:rPr lang="en-US" altLang="en-US" sz="2800" b="1" dirty="0">
                <a:solidFill>
                  <a:srgbClr val="0033CC"/>
                </a:solidFill>
                <a:effectLst>
                  <a:outerShdw blurRad="38100" dist="38100" dir="2700000" algn="tl">
                    <a:srgbClr val="000000"/>
                  </a:outerShdw>
                </a:effectLst>
                <a:latin typeface="Arial" panose="020B0604020202020204" pitchFamily="34" charset="0"/>
              </a:rPr>
              <a:t>Problems</a:t>
            </a:r>
          </a:p>
        </p:txBody>
      </p:sp>
      <p:pic>
        <p:nvPicPr>
          <p:cNvPr id="23558" name="Picture 7" descr="MCj03704040000[1]"/>
          <p:cNvPicPr>
            <a:picLocks noChangeAspect="1" noChangeArrowheads="1"/>
          </p:cNvPicPr>
          <p:nvPr/>
        </p:nvPicPr>
        <p:blipFill>
          <a:blip r:embed="rId2" cstate="print"/>
          <a:srcRect/>
          <a:stretch>
            <a:fillRect/>
          </a:stretch>
        </p:blipFill>
        <p:spPr bwMode="auto">
          <a:xfrm>
            <a:off x="0" y="0"/>
            <a:ext cx="2209800" cy="1905000"/>
          </a:xfrm>
          <a:prstGeom prst="rect">
            <a:avLst/>
          </a:prstGeom>
          <a:solidFill>
            <a:srgbClr val="6699FF"/>
          </a:solidFill>
          <a:ln w="9525">
            <a:solidFill>
              <a:srgbClr val="6699FF"/>
            </a:solidFill>
            <a:miter lim="800000"/>
            <a:headEnd/>
            <a:tailEnd/>
          </a:ln>
        </p:spPr>
      </p:pic>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ChangeArrowheads="1"/>
          </p:cNvSpPr>
          <p:nvPr/>
        </p:nvSpPr>
        <p:spPr bwMode="auto">
          <a:xfrm>
            <a:off x="9144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III. Answers / Do To Prevent Problems</a:t>
            </a:r>
          </a:p>
        </p:txBody>
      </p:sp>
      <p:sp>
        <p:nvSpPr>
          <p:cNvPr id="30723" name="Text Box 3"/>
          <p:cNvSpPr txBox="1">
            <a:spLocks noChangeArrowheads="1"/>
          </p:cNvSpPr>
          <p:nvPr/>
        </p:nvSpPr>
        <p:spPr bwMode="auto">
          <a:xfrm>
            <a:off x="533400" y="1066800"/>
            <a:ext cx="5854700" cy="18002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2800" b="1">
                <a:effectLst>
                  <a:outerShdw blurRad="38100" dist="38100" dir="2700000" algn="tl">
                    <a:srgbClr val="000000"/>
                  </a:outerShdw>
                </a:effectLst>
                <a:latin typeface="Arial" panose="020B0604020202020204" pitchFamily="34" charset="0"/>
              </a:rPr>
              <a:t>A. </a:t>
            </a:r>
            <a:r>
              <a:rPr lang="en-US" altLang="en-US" sz="2800" b="1" u="sng">
                <a:effectLst>
                  <a:outerShdw blurRad="38100" dist="38100" dir="2700000" algn="tl">
                    <a:srgbClr val="000000"/>
                  </a:outerShdw>
                </a:effectLst>
                <a:latin typeface="Arial" panose="020B0604020202020204" pitchFamily="34" charset="0"/>
              </a:rPr>
              <a:t>Work Daily Building Your Faith</a:t>
            </a:r>
            <a:endParaRPr lang="en-US" altLang="en-US" sz="2800">
              <a:latin typeface="Arial" panose="020B0604020202020204" pitchFamily="34" charset="0"/>
            </a:endParaRPr>
          </a:p>
          <a:p>
            <a:pPr>
              <a:defRPr/>
            </a:pPr>
            <a:r>
              <a:rPr lang="en-US" altLang="en-US" sz="2800">
                <a:solidFill>
                  <a:srgbClr val="FFFFCC"/>
                </a:solidFill>
                <a:latin typeface="Arial" panose="020B0604020202020204" pitchFamily="34" charset="0"/>
              </a:rPr>
              <a:t>	</a:t>
            </a:r>
            <a:endParaRPr lang="en-US" altLang="en-US" sz="2800">
              <a:solidFill>
                <a:srgbClr val="FFFF00"/>
              </a:solidFill>
              <a:latin typeface="Arial" panose="020B0604020202020204" pitchFamily="34" charset="0"/>
            </a:endParaRPr>
          </a:p>
          <a:p>
            <a:pPr lvl="1">
              <a:buFontTx/>
              <a:buChar char="•"/>
              <a:defRPr/>
            </a:pPr>
            <a:r>
              <a:rPr lang="en-US" altLang="en-US" sz="2800">
                <a:solidFill>
                  <a:srgbClr val="FFFF00"/>
                </a:solidFill>
                <a:latin typeface="Arial" panose="020B0604020202020204" pitchFamily="34" charset="0"/>
              </a:rPr>
              <a:t> </a:t>
            </a:r>
            <a:r>
              <a:rPr lang="en-US" altLang="en-US" sz="2800">
                <a:solidFill>
                  <a:srgbClr val="FFFF00"/>
                </a:solidFill>
                <a:effectLst>
                  <a:outerShdw blurRad="38100" dist="38100" dir="2700000" algn="tl">
                    <a:srgbClr val="000000"/>
                  </a:outerShdw>
                </a:effectLst>
                <a:latin typeface="Arial Black" panose="020B0A04020102020204" pitchFamily="34" charset="0"/>
              </a:rPr>
              <a:t>Study (</a:t>
            </a:r>
            <a:r>
              <a:rPr lang="en-US" altLang="en-US" sz="2800">
                <a:effectLst>
                  <a:outerShdw blurRad="38100" dist="38100" dir="2700000" algn="tl">
                    <a:srgbClr val="000000"/>
                  </a:outerShdw>
                </a:effectLst>
                <a:latin typeface="Arial Black" panose="020B0A04020102020204" pitchFamily="34" charset="0"/>
              </a:rPr>
              <a:t>Rom. 10:17</a:t>
            </a:r>
            <a:r>
              <a:rPr lang="en-US" altLang="en-US" sz="2800">
                <a:solidFill>
                  <a:srgbClr val="FFFF00"/>
                </a:solidFill>
                <a:effectLst>
                  <a:outerShdw blurRad="38100" dist="38100" dir="2700000" algn="tl">
                    <a:srgbClr val="000000"/>
                  </a:outerShdw>
                </a:effectLst>
                <a:latin typeface="Arial Black" panose="020B0A04020102020204" pitchFamily="34" charset="0"/>
              </a:rPr>
              <a:t>)</a:t>
            </a:r>
          </a:p>
          <a:p>
            <a:pPr lvl="1">
              <a:buFontTx/>
              <a:buChar char="•"/>
              <a:defRPr/>
            </a:pPr>
            <a:r>
              <a:rPr lang="en-US" altLang="en-US" sz="2800">
                <a:solidFill>
                  <a:srgbClr val="FFFF00"/>
                </a:solidFill>
                <a:effectLst>
                  <a:outerShdw blurRad="38100" dist="38100" dir="2700000" algn="tl">
                    <a:srgbClr val="000000"/>
                  </a:outerShdw>
                </a:effectLst>
                <a:latin typeface="Arial Black" panose="020B0A04020102020204" pitchFamily="34" charset="0"/>
              </a:rPr>
              <a:t> Pray (</a:t>
            </a:r>
            <a:r>
              <a:rPr lang="en-US" altLang="en-US" sz="2800">
                <a:effectLst>
                  <a:outerShdw blurRad="38100" dist="38100" dir="2700000" algn="tl">
                    <a:srgbClr val="000000"/>
                  </a:outerShdw>
                </a:effectLst>
                <a:latin typeface="Arial Black" panose="020B0A04020102020204" pitchFamily="34" charset="0"/>
              </a:rPr>
              <a:t>1 Thess. 5:17</a:t>
            </a:r>
            <a:r>
              <a:rPr lang="en-US" altLang="en-US" sz="2800">
                <a:solidFill>
                  <a:srgbClr val="FFFF00"/>
                </a:solidFill>
                <a:effectLst>
                  <a:outerShdw blurRad="38100" dist="38100" dir="2700000" algn="tl">
                    <a:srgbClr val="000000"/>
                  </a:outerShdw>
                </a:effectLst>
                <a:latin typeface="Arial Black" panose="020B0A04020102020204" pitchFamily="34" charset="0"/>
              </a:rPr>
              <a:t>)</a:t>
            </a:r>
            <a:r>
              <a:rPr lang="en-US" altLang="en-US" sz="2800">
                <a:solidFill>
                  <a:srgbClr val="FFFF00"/>
                </a:solidFill>
                <a:latin typeface="Arial" panose="020B0604020202020204" pitchFamily="34" charset="0"/>
              </a:rPr>
              <a:t>	</a:t>
            </a:r>
            <a:endParaRPr lang="en-US" altLang="en-US" sz="2800" b="1" u="sng">
              <a:solidFill>
                <a:srgbClr val="FFFF00"/>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0723">
                                            <p:txEl>
                                              <p:pRg st="0" end="0"/>
                                            </p:txEl>
                                          </p:spTgt>
                                        </p:tgtEl>
                                        <p:attrNameLst>
                                          <p:attrName>style.visibility</p:attrName>
                                        </p:attrNameLst>
                                      </p:cBhvr>
                                      <p:to>
                                        <p:strVal val="visible"/>
                                      </p:to>
                                    </p:set>
                                    <p:animEffect transition="in" filter="fade">
                                      <p:cBhvr>
                                        <p:cTn id="7" dur="1000"/>
                                        <p:tgtEl>
                                          <p:spTgt spid="30723">
                                            <p:txEl>
                                              <p:pRg st="0" end="0"/>
                                            </p:txEl>
                                          </p:spTgt>
                                        </p:tgtEl>
                                      </p:cBhvr>
                                    </p:animEffect>
                                    <p:anim calcmode="lin" valueType="num">
                                      <p:cBhvr>
                                        <p:cTn id="8" dur="1000" fill="hold"/>
                                        <p:tgtEl>
                                          <p:spTgt spid="30723">
                                            <p:txEl>
                                              <p:pRg st="0" end="0"/>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0723">
                                            <p:txEl>
                                              <p:pRg st="0" end="0"/>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0723">
                                            <p:txEl>
                                              <p:pRg st="0" end="0"/>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0723">
                                            <p:txEl>
                                              <p:pRg st="1" end="1"/>
                                            </p:txEl>
                                          </p:spTgt>
                                        </p:tgtEl>
                                        <p:attrNameLst>
                                          <p:attrName>style.visibility</p:attrName>
                                        </p:attrNameLst>
                                      </p:cBhvr>
                                      <p:to>
                                        <p:strVal val="visible"/>
                                      </p:to>
                                    </p:set>
                                    <p:animEffect transition="in" filter="fade">
                                      <p:cBhvr>
                                        <p:cTn id="15" dur="1000"/>
                                        <p:tgtEl>
                                          <p:spTgt spid="30723">
                                            <p:txEl>
                                              <p:pRg st="1" end="1"/>
                                            </p:txEl>
                                          </p:spTgt>
                                        </p:tgtEl>
                                      </p:cBhvr>
                                    </p:animEffect>
                                    <p:anim calcmode="lin" valueType="num">
                                      <p:cBhvr>
                                        <p:cTn id="16" dur="1000" fill="hold"/>
                                        <p:tgtEl>
                                          <p:spTgt spid="30723">
                                            <p:txEl>
                                              <p:pRg st="1" end="1"/>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0723">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0723">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0723">
                                            <p:txEl>
                                              <p:pRg st="2" end="2"/>
                                            </p:txEl>
                                          </p:spTgt>
                                        </p:tgtEl>
                                        <p:attrNameLst>
                                          <p:attrName>style.visibility</p:attrName>
                                        </p:attrNameLst>
                                      </p:cBhvr>
                                      <p:to>
                                        <p:strVal val="visible"/>
                                      </p:to>
                                    </p:set>
                                    <p:animEffect transition="in" filter="fade">
                                      <p:cBhvr>
                                        <p:cTn id="23" dur="1000"/>
                                        <p:tgtEl>
                                          <p:spTgt spid="30723">
                                            <p:txEl>
                                              <p:pRg st="2" end="2"/>
                                            </p:txEl>
                                          </p:spTgt>
                                        </p:tgtEl>
                                      </p:cBhvr>
                                    </p:animEffect>
                                    <p:anim calcmode="lin" valueType="num">
                                      <p:cBhvr>
                                        <p:cTn id="24" dur="1000" fill="hold"/>
                                        <p:tgtEl>
                                          <p:spTgt spid="30723">
                                            <p:txEl>
                                              <p:pRg st="2" end="2"/>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0723">
                                            <p:txEl>
                                              <p:pRg st="2" end="2"/>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0723">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0723">
                                            <p:txEl>
                                              <p:pRg st="3" end="3"/>
                                            </p:txEl>
                                          </p:spTgt>
                                        </p:tgtEl>
                                        <p:attrNameLst>
                                          <p:attrName>style.visibility</p:attrName>
                                        </p:attrNameLst>
                                      </p:cBhvr>
                                      <p:to>
                                        <p:strVal val="visible"/>
                                      </p:to>
                                    </p:set>
                                    <p:animEffect transition="in" filter="fade">
                                      <p:cBhvr>
                                        <p:cTn id="31" dur="1000"/>
                                        <p:tgtEl>
                                          <p:spTgt spid="30723">
                                            <p:txEl>
                                              <p:pRg st="3" end="3"/>
                                            </p:txEl>
                                          </p:spTgt>
                                        </p:tgtEl>
                                      </p:cBhvr>
                                    </p:animEffect>
                                    <p:anim calcmode="lin" valueType="num">
                                      <p:cBhvr>
                                        <p:cTn id="32" dur="1000" fill="hold"/>
                                        <p:tgtEl>
                                          <p:spTgt spid="30723">
                                            <p:txEl>
                                              <p:pRg st="3" end="3"/>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0723">
                                            <p:txEl>
                                              <p:pRg st="3" end="3"/>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0723">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3" grpId="0" build="p" bldLvl="2"/>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rrowheads="1"/>
          </p:cNvSpPr>
          <p:nvPr/>
        </p:nvSpPr>
        <p:spPr bwMode="auto">
          <a:xfrm>
            <a:off x="9144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III. Answers / Do To Prevent Problems</a:t>
            </a:r>
          </a:p>
        </p:txBody>
      </p:sp>
      <p:sp>
        <p:nvSpPr>
          <p:cNvPr id="31747" name="Text Box 3"/>
          <p:cNvSpPr txBox="1">
            <a:spLocks noChangeArrowheads="1"/>
          </p:cNvSpPr>
          <p:nvPr/>
        </p:nvSpPr>
        <p:spPr bwMode="auto">
          <a:xfrm>
            <a:off x="228600" y="996950"/>
            <a:ext cx="9632950" cy="2838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20000"/>
              </a:lnSpc>
              <a:defRPr/>
            </a:pPr>
            <a:r>
              <a:rPr lang="en-US" altLang="en-US" sz="2800" b="1">
                <a:solidFill>
                  <a:srgbClr val="81ABFF"/>
                </a:solidFill>
                <a:effectLst>
                  <a:outerShdw blurRad="38100" dist="38100" dir="2700000" algn="tl">
                    <a:srgbClr val="000000"/>
                  </a:outerShdw>
                </a:effectLst>
                <a:latin typeface="Arial" panose="020B0604020202020204" pitchFamily="34" charset="0"/>
              </a:rPr>
              <a:t>A. </a:t>
            </a:r>
            <a:r>
              <a:rPr lang="en-US" altLang="en-US" sz="2800" b="1" u="sng">
                <a:solidFill>
                  <a:srgbClr val="81ABFF"/>
                </a:solidFill>
                <a:effectLst>
                  <a:outerShdw blurRad="38100" dist="38100" dir="2700000" algn="tl">
                    <a:srgbClr val="000000"/>
                  </a:outerShdw>
                </a:effectLst>
                <a:latin typeface="Arial" panose="020B0604020202020204" pitchFamily="34" charset="0"/>
              </a:rPr>
              <a:t>Work Daily Building Your Faith</a:t>
            </a:r>
          </a:p>
          <a:p>
            <a:pPr>
              <a:lnSpc>
                <a:spcPct val="120000"/>
              </a:lnSpc>
              <a:defRPr/>
            </a:pPr>
            <a:r>
              <a:rPr lang="en-US" altLang="en-US" sz="2800" b="1">
                <a:effectLst>
                  <a:outerShdw blurRad="38100" dist="38100" dir="2700000" algn="tl">
                    <a:srgbClr val="000000"/>
                  </a:outerShdw>
                </a:effectLst>
                <a:latin typeface="Arial" panose="020B0604020202020204" pitchFamily="34" charset="0"/>
              </a:rPr>
              <a:t>B. </a:t>
            </a:r>
            <a:r>
              <a:rPr lang="en-US" altLang="en-US" sz="2800" b="1" u="sng">
                <a:effectLst>
                  <a:outerShdw blurRad="38100" dist="38100" dir="2700000" algn="tl">
                    <a:srgbClr val="000000"/>
                  </a:outerShdw>
                </a:effectLst>
                <a:latin typeface="Arial" panose="020B0604020202020204" pitchFamily="34" charset="0"/>
              </a:rPr>
              <a:t>Not Neglect Your Marriage</a:t>
            </a:r>
            <a:endParaRPr lang="en-US" altLang="en-US" sz="2800" b="1">
              <a:effectLst>
                <a:outerShdw blurRad="38100" dist="38100" dir="2700000" algn="tl">
                  <a:srgbClr val="000000"/>
                </a:outerShdw>
              </a:effectLst>
              <a:latin typeface="Arial" panose="020B0604020202020204" pitchFamily="34" charset="0"/>
            </a:endParaRPr>
          </a:p>
          <a:p>
            <a:pPr>
              <a:lnSpc>
                <a:spcPct val="110000"/>
              </a:lnSpc>
              <a:defRPr/>
            </a:pPr>
            <a:r>
              <a:rPr lang="en-US" altLang="en-US" sz="2800">
                <a:solidFill>
                  <a:srgbClr val="FFFFCC"/>
                </a:solidFill>
                <a:latin typeface="Arial" panose="020B0604020202020204" pitchFamily="34" charset="0"/>
              </a:rPr>
              <a:t>	</a:t>
            </a:r>
            <a:endParaRPr lang="en-US" altLang="en-US" sz="2800">
              <a:solidFill>
                <a:srgbClr val="FFFF00"/>
              </a:solidFill>
              <a:latin typeface="Arial" panose="020B0604020202020204" pitchFamily="34" charset="0"/>
            </a:endParaRPr>
          </a:p>
          <a:p>
            <a:pPr lvl="1">
              <a:buFontTx/>
              <a:buChar char="•"/>
              <a:defRPr/>
            </a:pPr>
            <a:r>
              <a:rPr lang="en-US" altLang="en-US" sz="2800">
                <a:solidFill>
                  <a:srgbClr val="FFFF00"/>
                </a:solidFill>
                <a:latin typeface="Arial" panose="020B0604020202020204" pitchFamily="34" charset="0"/>
              </a:rPr>
              <a:t> </a:t>
            </a:r>
            <a:r>
              <a:rPr lang="en-US" altLang="en-US" sz="2600">
                <a:solidFill>
                  <a:srgbClr val="FFFF00"/>
                </a:solidFill>
                <a:effectLst>
                  <a:outerShdw blurRad="38100" dist="38100" dir="2700000" algn="tl">
                    <a:srgbClr val="000000"/>
                  </a:outerShdw>
                </a:effectLst>
                <a:latin typeface="Arial Black" panose="020B0A04020102020204" pitchFamily="34" charset="0"/>
              </a:rPr>
              <a:t>Cleave (glued) to mate (</a:t>
            </a:r>
            <a:r>
              <a:rPr lang="en-US" altLang="en-US" sz="2600">
                <a:effectLst>
                  <a:outerShdw blurRad="38100" dist="38100" dir="2700000" algn="tl">
                    <a:srgbClr val="000000"/>
                  </a:outerShdw>
                </a:effectLst>
                <a:latin typeface="Arial Black" panose="020B0A04020102020204" pitchFamily="34" charset="0"/>
              </a:rPr>
              <a:t>Matt. 19:4-6</a:t>
            </a:r>
            <a:r>
              <a:rPr lang="en-US" altLang="en-US" sz="2600">
                <a:solidFill>
                  <a:srgbClr val="FFFF00"/>
                </a:solidFill>
                <a:effectLst>
                  <a:outerShdw blurRad="38100" dist="38100" dir="2700000" algn="tl">
                    <a:srgbClr val="000000"/>
                  </a:outerShdw>
                </a:effectLst>
                <a:latin typeface="Arial Black" panose="020B0A04020102020204" pitchFamily="34" charset="0"/>
              </a:rPr>
              <a:t>)</a:t>
            </a:r>
          </a:p>
          <a:p>
            <a:pPr lvl="1">
              <a:buFontTx/>
              <a:buChar char="•"/>
              <a:defRPr/>
            </a:pPr>
            <a:r>
              <a:rPr lang="en-US" altLang="en-US" sz="2600">
                <a:solidFill>
                  <a:srgbClr val="FFFF00"/>
                </a:solidFill>
                <a:effectLst>
                  <a:outerShdw blurRad="38100" dist="38100" dir="2700000" algn="tl">
                    <a:srgbClr val="000000"/>
                  </a:outerShdw>
                </a:effectLst>
                <a:latin typeface="Arial Black" panose="020B0A04020102020204" pitchFamily="34" charset="0"/>
              </a:rPr>
              <a:t> Take time for each other (</a:t>
            </a:r>
            <a:r>
              <a:rPr lang="en-US" altLang="en-US" sz="2600">
                <a:effectLst>
                  <a:outerShdw blurRad="38100" dist="38100" dir="2700000" algn="tl">
                    <a:srgbClr val="000000"/>
                  </a:outerShdw>
                </a:effectLst>
                <a:latin typeface="Arial Black" panose="020B0A04020102020204" pitchFamily="34" charset="0"/>
              </a:rPr>
              <a:t>Eph. 5:16</a:t>
            </a:r>
            <a:r>
              <a:rPr lang="en-US" altLang="en-US" sz="2600">
                <a:solidFill>
                  <a:srgbClr val="FFFF00"/>
                </a:solidFill>
                <a:effectLst>
                  <a:outerShdw blurRad="38100" dist="38100" dir="2700000" algn="tl">
                    <a:srgbClr val="000000"/>
                  </a:outerShdw>
                </a:effectLst>
                <a:latin typeface="Arial Black" panose="020B0A04020102020204" pitchFamily="34" charset="0"/>
              </a:rPr>
              <a:t>)</a:t>
            </a:r>
          </a:p>
          <a:p>
            <a:pPr lvl="1">
              <a:buFontTx/>
              <a:buChar char="•"/>
              <a:defRPr/>
            </a:pPr>
            <a:r>
              <a:rPr lang="en-US" altLang="en-US" sz="2600">
                <a:solidFill>
                  <a:srgbClr val="FFFF00"/>
                </a:solidFill>
                <a:effectLst>
                  <a:outerShdw blurRad="38100" dist="38100" dir="2700000" algn="tl">
                    <a:srgbClr val="000000"/>
                  </a:outerShdw>
                </a:effectLst>
                <a:latin typeface="Arial Black" panose="020B0A04020102020204" pitchFamily="34" charset="0"/>
              </a:rPr>
              <a:t> Share your lives / Communicate (</a:t>
            </a:r>
            <a:r>
              <a:rPr lang="en-US" altLang="en-US" sz="2600">
                <a:effectLst>
                  <a:outerShdw blurRad="38100" dist="38100" dir="2700000" algn="tl">
                    <a:srgbClr val="000000"/>
                  </a:outerShdw>
                </a:effectLst>
                <a:latin typeface="Arial Black" panose="020B0A04020102020204" pitchFamily="34" charset="0"/>
              </a:rPr>
              <a:t>1 Pet. 3:7</a:t>
            </a:r>
            <a:r>
              <a:rPr lang="en-US" altLang="en-US" sz="2600">
                <a:solidFill>
                  <a:srgbClr val="FFFF00"/>
                </a:solidFill>
                <a:effectLst>
                  <a:outerShdw blurRad="38100" dist="38100" dir="2700000" algn="tl">
                    <a:srgbClr val="000000"/>
                  </a:outerShdw>
                </a:effectLst>
                <a:latin typeface="Arial Black" panose="020B0A04020102020204" pitchFamily="34" charset="0"/>
              </a:rPr>
              <a:t>)</a:t>
            </a:r>
            <a:r>
              <a:rPr lang="en-US" altLang="en-US" sz="2800">
                <a:solidFill>
                  <a:srgbClr val="FFFF00"/>
                </a:solidFill>
                <a:effectLst>
                  <a:outerShdw blurRad="38100" dist="38100" dir="2700000" algn="tl">
                    <a:srgbClr val="000000"/>
                  </a:outerShdw>
                </a:effectLst>
                <a:latin typeface="Arial Black" panose="020B0A04020102020204" pitchFamily="34" charset="0"/>
              </a:rPr>
              <a:t>	</a:t>
            </a:r>
            <a:endParaRPr lang="en-US" altLang="en-US" sz="2800" u="sng">
              <a:solidFill>
                <a:srgbClr val="FFFF00"/>
              </a:solidFill>
              <a:effectLst>
                <a:outerShdw blurRad="38100" dist="38100" dir="2700000" algn="tl">
                  <a:srgbClr val="000000"/>
                </a:outerShdw>
              </a:effectLst>
              <a:latin typeface="Arial Black" panose="020B0A04020102020204" pitchFamily="34" charset="0"/>
            </a:endParaRPr>
          </a:p>
        </p:txBody>
      </p:sp>
      <p:sp>
        <p:nvSpPr>
          <p:cNvPr id="31748" name="Text Box 4"/>
          <p:cNvSpPr txBox="1">
            <a:spLocks noChangeArrowheads="1"/>
          </p:cNvSpPr>
          <p:nvPr/>
        </p:nvSpPr>
        <p:spPr bwMode="auto">
          <a:xfrm>
            <a:off x="838200" y="4191000"/>
            <a:ext cx="7543800" cy="2692400"/>
          </a:xfrm>
          <a:prstGeom prst="rect">
            <a:avLst/>
          </a:prstGeom>
          <a:solidFill>
            <a:srgbClr val="81AB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sz="2000" b="1">
                <a:solidFill>
                  <a:srgbClr val="0000CC"/>
                </a:solidFill>
                <a:effectLst>
                  <a:outerShdw blurRad="38100" dist="38100" dir="2700000" algn="tl">
                    <a:srgbClr val="000000"/>
                  </a:outerShdw>
                </a:effectLst>
                <a:latin typeface="Arial" panose="020B0604020202020204" pitchFamily="34" charset="0"/>
              </a:rPr>
              <a:t>“ When you stop to think about it, privacy isn’t something that improves marriages. It’s honesty and openness that improve marriages. The more information you have about each other’s thoughts and activities, the easier it is to meet each other’s needs and resolve conflicts. Privacy actually blocks access to that important information, and that ultimately lead to marital failure”</a:t>
            </a:r>
          </a:p>
          <a:p>
            <a:pPr>
              <a:spcBef>
                <a:spcPct val="50000"/>
              </a:spcBef>
              <a:defRPr/>
            </a:pPr>
            <a:r>
              <a:rPr lang="en-US" altLang="en-US" sz="2000">
                <a:solidFill>
                  <a:srgbClr val="0000CC"/>
                </a:solidFill>
                <a:effectLst>
                  <a:outerShdw blurRad="38100" dist="38100" dir="2700000" algn="tl">
                    <a:srgbClr val="000000"/>
                  </a:outerShdw>
                </a:effectLst>
                <a:latin typeface="Arial" panose="020B0604020202020204" pitchFamily="34" charset="0"/>
              </a:rPr>
              <a:t>             - Dr. William F. Harley, Jr. </a:t>
            </a:r>
            <a:r>
              <a:rPr lang="en-US" altLang="en-US" sz="2000" i="1">
                <a:solidFill>
                  <a:srgbClr val="0000CC"/>
                </a:solidFill>
                <a:effectLst>
                  <a:outerShdw blurRad="38100" dist="38100" dir="2700000" algn="tl">
                    <a:srgbClr val="000000"/>
                  </a:outerShdw>
                </a:effectLst>
                <a:latin typeface="Arial" panose="020B0604020202020204" pitchFamily="34" charset="0"/>
              </a:rPr>
              <a:t>Surviving An Affair, </a:t>
            </a:r>
            <a:r>
              <a:rPr lang="en-US" altLang="en-US" sz="2000">
                <a:solidFill>
                  <a:srgbClr val="0000CC"/>
                </a:solidFill>
                <a:effectLst>
                  <a:outerShdw blurRad="38100" dist="38100" dir="2700000" algn="tl">
                    <a:srgbClr val="000000"/>
                  </a:outerShdw>
                </a:effectLst>
                <a:latin typeface="Arial" panose="020B0604020202020204" pitchFamily="34" charset="0"/>
              </a:rPr>
              <a:t>41</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1747">
                                            <p:txEl>
                                              <p:pRg st="3" end="3"/>
                                            </p:txEl>
                                          </p:spTgt>
                                        </p:tgtEl>
                                        <p:attrNameLst>
                                          <p:attrName>style.visibility</p:attrName>
                                        </p:attrNameLst>
                                      </p:cBhvr>
                                      <p:to>
                                        <p:strVal val="visible"/>
                                      </p:to>
                                    </p:set>
                                    <p:animEffect transition="in" filter="fade">
                                      <p:cBhvr>
                                        <p:cTn id="7" dur="1000"/>
                                        <p:tgtEl>
                                          <p:spTgt spid="31747">
                                            <p:txEl>
                                              <p:pRg st="3" end="3"/>
                                            </p:txEl>
                                          </p:spTgt>
                                        </p:tgtEl>
                                      </p:cBhvr>
                                    </p:animEffect>
                                    <p:anim calcmode="lin" valueType="num">
                                      <p:cBhvr>
                                        <p:cTn id="8" dur="1000" fill="hold"/>
                                        <p:tgtEl>
                                          <p:spTgt spid="31747">
                                            <p:txEl>
                                              <p:pRg st="3" end="3"/>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1747">
                                            <p:txEl>
                                              <p:pRg st="3" end="3"/>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1747">
                                            <p:txEl>
                                              <p:pRg st="3" end="3"/>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1747">
                                            <p:txEl>
                                              <p:pRg st="4" end="4"/>
                                            </p:txEl>
                                          </p:spTgt>
                                        </p:tgtEl>
                                        <p:attrNameLst>
                                          <p:attrName>style.visibility</p:attrName>
                                        </p:attrNameLst>
                                      </p:cBhvr>
                                      <p:to>
                                        <p:strVal val="visible"/>
                                      </p:to>
                                    </p:set>
                                    <p:animEffect transition="in" filter="fade">
                                      <p:cBhvr>
                                        <p:cTn id="15" dur="1000"/>
                                        <p:tgtEl>
                                          <p:spTgt spid="31747">
                                            <p:txEl>
                                              <p:pRg st="4" end="4"/>
                                            </p:txEl>
                                          </p:spTgt>
                                        </p:tgtEl>
                                      </p:cBhvr>
                                    </p:animEffect>
                                    <p:anim calcmode="lin" valueType="num">
                                      <p:cBhvr>
                                        <p:cTn id="16" dur="1000" fill="hold"/>
                                        <p:tgtEl>
                                          <p:spTgt spid="31747">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1747">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1747">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1747">
                                            <p:txEl>
                                              <p:pRg st="5" end="5"/>
                                            </p:txEl>
                                          </p:spTgt>
                                        </p:tgtEl>
                                        <p:attrNameLst>
                                          <p:attrName>style.visibility</p:attrName>
                                        </p:attrNameLst>
                                      </p:cBhvr>
                                      <p:to>
                                        <p:strVal val="visible"/>
                                      </p:to>
                                    </p:set>
                                    <p:animEffect transition="in" filter="fade">
                                      <p:cBhvr>
                                        <p:cTn id="23" dur="1000"/>
                                        <p:tgtEl>
                                          <p:spTgt spid="31747">
                                            <p:txEl>
                                              <p:pRg st="5" end="5"/>
                                            </p:txEl>
                                          </p:spTgt>
                                        </p:tgtEl>
                                      </p:cBhvr>
                                    </p:animEffect>
                                    <p:anim calcmode="lin" valueType="num">
                                      <p:cBhvr>
                                        <p:cTn id="24" dur="1000" fill="hold"/>
                                        <p:tgtEl>
                                          <p:spTgt spid="31747">
                                            <p:txEl>
                                              <p:pRg st="5" end="5"/>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1747">
                                            <p:txEl>
                                              <p:pRg st="5" end="5"/>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1747">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16" presetClass="entr" presetSubtype="37" fill="hold" grpId="0" nodeType="clickEffect">
                                  <p:stCondLst>
                                    <p:cond delay="0"/>
                                  </p:stCondLst>
                                  <p:childTnLst>
                                    <p:set>
                                      <p:cBhvr>
                                        <p:cTn id="30" dur="1" fill="hold">
                                          <p:stCondLst>
                                            <p:cond delay="0"/>
                                          </p:stCondLst>
                                        </p:cTn>
                                        <p:tgtEl>
                                          <p:spTgt spid="31748"/>
                                        </p:tgtEl>
                                        <p:attrNameLst>
                                          <p:attrName>style.visibility</p:attrName>
                                        </p:attrNameLst>
                                      </p:cBhvr>
                                      <p:to>
                                        <p:strVal val="visible"/>
                                      </p:to>
                                    </p:set>
                                    <p:animEffect transition="in" filter="barn(outVertical)">
                                      <p:cBhvr>
                                        <p:cTn id="31" dur="500"/>
                                        <p:tgtEl>
                                          <p:spTgt spid="317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build="p" bldLvl="2"/>
      <p:bldP spid="31748"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ChangeArrowheads="1"/>
          </p:cNvSpPr>
          <p:nvPr/>
        </p:nvSpPr>
        <p:spPr bwMode="auto">
          <a:xfrm>
            <a:off x="9144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III. Answers / Do To Prevent Problems</a:t>
            </a:r>
          </a:p>
        </p:txBody>
      </p:sp>
      <p:sp>
        <p:nvSpPr>
          <p:cNvPr id="32771" name="Text Box 3"/>
          <p:cNvSpPr txBox="1">
            <a:spLocks noChangeArrowheads="1"/>
          </p:cNvSpPr>
          <p:nvPr/>
        </p:nvSpPr>
        <p:spPr bwMode="auto">
          <a:xfrm>
            <a:off x="533400" y="996950"/>
            <a:ext cx="9328150" cy="33385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defRPr/>
            </a:pPr>
            <a:r>
              <a:rPr lang="en-US" altLang="en-US" sz="2800" b="1">
                <a:solidFill>
                  <a:srgbClr val="81ABFF"/>
                </a:solidFill>
                <a:effectLst>
                  <a:outerShdw blurRad="38100" dist="38100" dir="2700000" algn="tl">
                    <a:srgbClr val="000000"/>
                  </a:outerShdw>
                </a:effectLst>
                <a:latin typeface="Arial" panose="020B0604020202020204" pitchFamily="34" charset="0"/>
              </a:rPr>
              <a:t>A. </a:t>
            </a:r>
            <a:r>
              <a:rPr lang="en-US" altLang="en-US" sz="2800" b="1" u="sng">
                <a:solidFill>
                  <a:srgbClr val="81ABFF"/>
                </a:solidFill>
                <a:effectLst>
                  <a:outerShdw blurRad="38100" dist="38100" dir="2700000" algn="tl">
                    <a:srgbClr val="000000"/>
                  </a:outerShdw>
                </a:effectLst>
                <a:latin typeface="Arial" panose="020B0604020202020204" pitchFamily="34" charset="0"/>
              </a:rPr>
              <a:t>Work Daily Building Your Faith</a:t>
            </a:r>
          </a:p>
          <a:p>
            <a:pPr>
              <a:lnSpc>
                <a:spcPct val="120000"/>
              </a:lnSpc>
              <a:defRPr/>
            </a:pPr>
            <a:r>
              <a:rPr lang="en-US" altLang="en-US" sz="2800" b="1">
                <a:solidFill>
                  <a:srgbClr val="81ABFF"/>
                </a:solidFill>
                <a:effectLst>
                  <a:outerShdw blurRad="38100" dist="38100" dir="2700000" algn="tl">
                    <a:srgbClr val="000000"/>
                  </a:outerShdw>
                </a:effectLst>
                <a:latin typeface="Arial" panose="020B0604020202020204" pitchFamily="34" charset="0"/>
              </a:rPr>
              <a:t>B. </a:t>
            </a:r>
            <a:r>
              <a:rPr lang="en-US" altLang="en-US" sz="2800" b="1" u="sng">
                <a:solidFill>
                  <a:srgbClr val="81ABFF"/>
                </a:solidFill>
                <a:effectLst>
                  <a:outerShdw blurRad="38100" dist="38100" dir="2700000" algn="tl">
                    <a:srgbClr val="000000"/>
                  </a:outerShdw>
                </a:effectLst>
                <a:latin typeface="Arial" panose="020B0604020202020204" pitchFamily="34" charset="0"/>
              </a:rPr>
              <a:t>Not Neglect Your Marriage</a:t>
            </a:r>
            <a:endParaRPr lang="en-US" altLang="en-US" sz="2800" b="1">
              <a:solidFill>
                <a:srgbClr val="81ABFF"/>
              </a:solidFill>
              <a:effectLst>
                <a:outerShdw blurRad="38100" dist="38100" dir="2700000" algn="tl">
                  <a:srgbClr val="000000"/>
                </a:outerShdw>
              </a:effectLst>
              <a:latin typeface="Arial" panose="020B0604020202020204" pitchFamily="34" charset="0"/>
            </a:endParaRPr>
          </a:p>
          <a:p>
            <a:pPr>
              <a:lnSpc>
                <a:spcPct val="110000"/>
              </a:lnSpc>
              <a:defRPr/>
            </a:pPr>
            <a:r>
              <a:rPr lang="en-US" altLang="en-US" sz="2800" b="1">
                <a:effectLst>
                  <a:outerShdw blurRad="38100" dist="38100" dir="2700000" algn="tl">
                    <a:srgbClr val="000000"/>
                  </a:outerShdw>
                </a:effectLst>
                <a:latin typeface="Arial" panose="020B0604020202020204" pitchFamily="34" charset="0"/>
              </a:rPr>
              <a:t>C. </a:t>
            </a:r>
            <a:r>
              <a:rPr lang="en-US" altLang="en-US" sz="2800" b="1" u="sng">
                <a:effectLst>
                  <a:outerShdw blurRad="38100" dist="38100" dir="2700000" algn="tl">
                    <a:srgbClr val="000000"/>
                  </a:outerShdw>
                </a:effectLst>
                <a:latin typeface="Arial" panose="020B0604020202020204" pitchFamily="34" charset="0"/>
              </a:rPr>
              <a:t>Reset Goals To Emphasize The Spiritual</a:t>
            </a:r>
          </a:p>
          <a:p>
            <a:pPr>
              <a:lnSpc>
                <a:spcPct val="110000"/>
              </a:lnSpc>
              <a:defRPr/>
            </a:pPr>
            <a:r>
              <a:rPr lang="en-US" altLang="en-US" sz="2800">
                <a:solidFill>
                  <a:srgbClr val="FFFFCC"/>
                </a:solidFill>
                <a:latin typeface="Arial" panose="020B0604020202020204" pitchFamily="34" charset="0"/>
              </a:rPr>
              <a:t>	</a:t>
            </a:r>
            <a:endParaRPr lang="en-US" altLang="en-US" sz="2800">
              <a:solidFill>
                <a:srgbClr val="FFFF00"/>
              </a:solidFill>
              <a:latin typeface="Arial" panose="020B0604020202020204" pitchFamily="34" charset="0"/>
            </a:endParaRPr>
          </a:p>
          <a:p>
            <a:pPr lvl="1">
              <a:buFontTx/>
              <a:buChar char="•"/>
              <a:defRPr/>
            </a:pPr>
            <a:r>
              <a:rPr lang="en-US" altLang="en-US" sz="2800">
                <a:solidFill>
                  <a:srgbClr val="FFFF00"/>
                </a:solidFill>
                <a:latin typeface="Arial" panose="020B0604020202020204" pitchFamily="34" charset="0"/>
              </a:rPr>
              <a:t> </a:t>
            </a:r>
            <a:r>
              <a:rPr lang="en-US" altLang="en-US" sz="2800">
                <a:solidFill>
                  <a:srgbClr val="FFFF00"/>
                </a:solidFill>
                <a:effectLst>
                  <a:outerShdw blurRad="38100" dist="38100" dir="2700000" algn="tl">
                    <a:srgbClr val="000000"/>
                  </a:outerShdw>
                </a:effectLst>
                <a:latin typeface="Arial Black" panose="020B0A04020102020204" pitchFamily="34" charset="0"/>
              </a:rPr>
              <a:t>Purpose is to serve God (</a:t>
            </a:r>
            <a:r>
              <a:rPr lang="en-US" altLang="en-US" sz="2800">
                <a:effectLst>
                  <a:outerShdw blurRad="38100" dist="38100" dir="2700000" algn="tl">
                    <a:srgbClr val="000000"/>
                  </a:outerShdw>
                </a:effectLst>
                <a:latin typeface="Arial Black" panose="020B0A04020102020204" pitchFamily="34" charset="0"/>
              </a:rPr>
              <a:t>Ecc. 12:13</a:t>
            </a:r>
            <a:r>
              <a:rPr lang="en-US" altLang="en-US" sz="2800">
                <a:solidFill>
                  <a:srgbClr val="FFFF00"/>
                </a:solidFill>
                <a:effectLst>
                  <a:outerShdw blurRad="38100" dist="38100" dir="2700000" algn="tl">
                    <a:srgbClr val="000000"/>
                  </a:outerShdw>
                </a:effectLst>
                <a:latin typeface="Arial Black" panose="020B0A04020102020204" pitchFamily="34" charset="0"/>
              </a:rPr>
              <a:t>)</a:t>
            </a:r>
          </a:p>
          <a:p>
            <a:pPr lvl="1">
              <a:buFontTx/>
              <a:buChar char="•"/>
              <a:defRPr/>
            </a:pPr>
            <a:r>
              <a:rPr lang="en-US" altLang="en-US" sz="2800">
                <a:solidFill>
                  <a:srgbClr val="FFFF00"/>
                </a:solidFill>
                <a:effectLst>
                  <a:outerShdw blurRad="38100" dist="38100" dir="2700000" algn="tl">
                    <a:srgbClr val="000000"/>
                  </a:outerShdw>
                </a:effectLst>
                <a:latin typeface="Arial Black" panose="020B0A04020102020204" pitchFamily="34" charset="0"/>
              </a:rPr>
              <a:t> Spiritual matters first (</a:t>
            </a:r>
            <a:r>
              <a:rPr lang="en-US" altLang="en-US" sz="2800">
                <a:effectLst>
                  <a:outerShdw blurRad="38100" dist="38100" dir="2700000" algn="tl">
                    <a:srgbClr val="000000"/>
                  </a:outerShdw>
                </a:effectLst>
                <a:latin typeface="Arial Black" panose="020B0A04020102020204" pitchFamily="34" charset="0"/>
              </a:rPr>
              <a:t>Matt. 6:33</a:t>
            </a:r>
            <a:r>
              <a:rPr lang="en-US" altLang="en-US" sz="2800">
                <a:solidFill>
                  <a:srgbClr val="FFFF00"/>
                </a:solidFill>
                <a:effectLst>
                  <a:outerShdw blurRad="38100" dist="38100" dir="2700000" algn="tl">
                    <a:srgbClr val="000000"/>
                  </a:outerShdw>
                </a:effectLst>
                <a:latin typeface="Arial Black" panose="020B0A04020102020204" pitchFamily="34" charset="0"/>
              </a:rPr>
              <a:t>)</a:t>
            </a:r>
          </a:p>
          <a:p>
            <a:pPr lvl="1">
              <a:buFontTx/>
              <a:buChar char="•"/>
              <a:defRPr/>
            </a:pPr>
            <a:r>
              <a:rPr lang="en-US" altLang="en-US" sz="2800">
                <a:solidFill>
                  <a:srgbClr val="FFFF00"/>
                </a:solidFill>
                <a:effectLst>
                  <a:outerShdw blurRad="38100" dist="38100" dir="2700000" algn="tl">
                    <a:srgbClr val="000000"/>
                  </a:outerShdw>
                </a:effectLst>
                <a:latin typeface="Arial Black" panose="020B0A04020102020204" pitchFamily="34" charset="0"/>
              </a:rPr>
              <a:t> Wrong goals – destroy (</a:t>
            </a:r>
            <a:r>
              <a:rPr lang="en-US" altLang="en-US" sz="2800">
                <a:effectLst>
                  <a:outerShdw blurRad="38100" dist="38100" dir="2700000" algn="tl">
                    <a:srgbClr val="000000"/>
                  </a:outerShdw>
                </a:effectLst>
                <a:latin typeface="Arial Black" panose="020B0A04020102020204" pitchFamily="34" charset="0"/>
              </a:rPr>
              <a:t>Matt. 19:16-22</a:t>
            </a:r>
            <a:r>
              <a:rPr lang="en-US" altLang="en-US" sz="2800">
                <a:solidFill>
                  <a:srgbClr val="FFFF00"/>
                </a:solidFill>
                <a:effectLst>
                  <a:outerShdw blurRad="38100" dist="38100" dir="2700000" algn="tl">
                    <a:srgbClr val="000000"/>
                  </a:outerShdw>
                </a:effectLst>
                <a:latin typeface="Arial Black" panose="020B0A04020102020204" pitchFamily="34" charset="0"/>
              </a:rPr>
              <a:t>)</a:t>
            </a:r>
            <a:r>
              <a:rPr lang="en-US" altLang="en-US" sz="2800" b="1">
                <a:solidFill>
                  <a:srgbClr val="FFFF00"/>
                </a:solidFill>
                <a:effectLst>
                  <a:outerShdw blurRad="38100" dist="38100" dir="2700000" algn="tl">
                    <a:srgbClr val="000000"/>
                  </a:outerShdw>
                </a:effectLst>
                <a:latin typeface="Arial" panose="020B0604020202020204" pitchFamily="34" charset="0"/>
              </a:rPr>
              <a:t> 	</a:t>
            </a:r>
            <a:endParaRPr lang="en-US" altLang="en-US" sz="2800" b="1" u="sng">
              <a:solidFill>
                <a:srgbClr val="FFFF00"/>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2771">
                                            <p:txEl>
                                              <p:pRg st="4" end="4"/>
                                            </p:txEl>
                                          </p:spTgt>
                                        </p:tgtEl>
                                        <p:attrNameLst>
                                          <p:attrName>style.visibility</p:attrName>
                                        </p:attrNameLst>
                                      </p:cBhvr>
                                      <p:to>
                                        <p:strVal val="visible"/>
                                      </p:to>
                                    </p:set>
                                    <p:animEffect transition="in" filter="fade">
                                      <p:cBhvr>
                                        <p:cTn id="7" dur="1000"/>
                                        <p:tgtEl>
                                          <p:spTgt spid="32771">
                                            <p:txEl>
                                              <p:pRg st="4" end="4"/>
                                            </p:txEl>
                                          </p:spTgt>
                                        </p:tgtEl>
                                      </p:cBhvr>
                                    </p:animEffect>
                                    <p:anim calcmode="lin" valueType="num">
                                      <p:cBhvr>
                                        <p:cTn id="8" dur="1000" fill="hold"/>
                                        <p:tgtEl>
                                          <p:spTgt spid="32771">
                                            <p:txEl>
                                              <p:pRg st="4" end="4"/>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2771">
                                            <p:txEl>
                                              <p:pRg st="4" end="4"/>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2771">
                                            <p:txEl>
                                              <p:pRg st="4" end="4"/>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2771">
                                            <p:txEl>
                                              <p:pRg st="5" end="5"/>
                                            </p:txEl>
                                          </p:spTgt>
                                        </p:tgtEl>
                                        <p:attrNameLst>
                                          <p:attrName>style.visibility</p:attrName>
                                        </p:attrNameLst>
                                      </p:cBhvr>
                                      <p:to>
                                        <p:strVal val="visible"/>
                                      </p:to>
                                    </p:set>
                                    <p:animEffect transition="in" filter="fade">
                                      <p:cBhvr>
                                        <p:cTn id="15" dur="1000"/>
                                        <p:tgtEl>
                                          <p:spTgt spid="32771">
                                            <p:txEl>
                                              <p:pRg st="5" end="5"/>
                                            </p:txEl>
                                          </p:spTgt>
                                        </p:tgtEl>
                                      </p:cBhvr>
                                    </p:animEffect>
                                    <p:anim calcmode="lin" valueType="num">
                                      <p:cBhvr>
                                        <p:cTn id="16" dur="1000" fill="hold"/>
                                        <p:tgtEl>
                                          <p:spTgt spid="32771">
                                            <p:txEl>
                                              <p:pRg st="5" end="5"/>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2771">
                                            <p:txEl>
                                              <p:pRg st="5" end="5"/>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2771">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2771">
                                            <p:txEl>
                                              <p:pRg st="6" end="6"/>
                                            </p:txEl>
                                          </p:spTgt>
                                        </p:tgtEl>
                                        <p:attrNameLst>
                                          <p:attrName>style.visibility</p:attrName>
                                        </p:attrNameLst>
                                      </p:cBhvr>
                                      <p:to>
                                        <p:strVal val="visible"/>
                                      </p:to>
                                    </p:set>
                                    <p:animEffect transition="in" filter="fade">
                                      <p:cBhvr>
                                        <p:cTn id="23" dur="1000"/>
                                        <p:tgtEl>
                                          <p:spTgt spid="32771">
                                            <p:txEl>
                                              <p:pRg st="6" end="6"/>
                                            </p:txEl>
                                          </p:spTgt>
                                        </p:tgtEl>
                                      </p:cBhvr>
                                    </p:animEffect>
                                    <p:anim calcmode="lin" valueType="num">
                                      <p:cBhvr>
                                        <p:cTn id="24" dur="1000" fill="hold"/>
                                        <p:tgtEl>
                                          <p:spTgt spid="32771">
                                            <p:txEl>
                                              <p:pRg st="6" end="6"/>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2771">
                                            <p:txEl>
                                              <p:pRg st="6" end="6"/>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2771">
                                            <p:txEl>
                                              <p:pRg st="6" end="6"/>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2"/>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ChangeArrowheads="1"/>
          </p:cNvSpPr>
          <p:nvPr/>
        </p:nvSpPr>
        <p:spPr bwMode="auto">
          <a:xfrm>
            <a:off x="914400" y="228600"/>
            <a:ext cx="7391400" cy="762000"/>
          </a:xfrm>
          <a:prstGeom prst="bevel">
            <a:avLst>
              <a:gd name="adj" fmla="val 16458"/>
            </a:avLst>
          </a:prstGeom>
          <a:solidFill>
            <a:schemeClr val="folHlink"/>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800" b="1">
                <a:solidFill>
                  <a:srgbClr val="0033CC"/>
                </a:solidFill>
                <a:effectLst>
                  <a:outerShdw blurRad="38100" dist="38100" dir="2700000" algn="tl">
                    <a:srgbClr val="000000"/>
                  </a:outerShdw>
                </a:effectLst>
                <a:latin typeface="Arial" panose="020B0604020202020204" pitchFamily="34" charset="0"/>
              </a:rPr>
              <a:t>III. Answers / Do To Prevent Problems</a:t>
            </a:r>
          </a:p>
        </p:txBody>
      </p:sp>
      <p:sp>
        <p:nvSpPr>
          <p:cNvPr id="33795" name="Text Box 3"/>
          <p:cNvSpPr txBox="1">
            <a:spLocks noChangeArrowheads="1"/>
          </p:cNvSpPr>
          <p:nvPr/>
        </p:nvSpPr>
        <p:spPr bwMode="auto">
          <a:xfrm>
            <a:off x="533400" y="996950"/>
            <a:ext cx="7577715" cy="4702826"/>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nSpc>
                <a:spcPct val="120000"/>
              </a:lnSpc>
              <a:defRPr/>
            </a:pPr>
            <a:r>
              <a:rPr lang="en-US" altLang="en-US" sz="2800" b="1" dirty="0">
                <a:solidFill>
                  <a:srgbClr val="81ABFF"/>
                </a:solidFill>
                <a:effectLst>
                  <a:outerShdw blurRad="38100" dist="38100" dir="2700000" algn="tl">
                    <a:srgbClr val="000000"/>
                  </a:outerShdw>
                </a:effectLst>
                <a:latin typeface="Arial" panose="020B0604020202020204" pitchFamily="34" charset="0"/>
              </a:rPr>
              <a:t>A. </a:t>
            </a:r>
            <a:r>
              <a:rPr lang="en-US" altLang="en-US" sz="2800" b="1" u="sng" dirty="0">
                <a:solidFill>
                  <a:srgbClr val="81ABFF"/>
                </a:solidFill>
                <a:effectLst>
                  <a:outerShdw blurRad="38100" dist="38100" dir="2700000" algn="tl">
                    <a:srgbClr val="000000"/>
                  </a:outerShdw>
                </a:effectLst>
                <a:latin typeface="Arial" panose="020B0604020202020204" pitchFamily="34" charset="0"/>
              </a:rPr>
              <a:t>Work Daily Building Your Faith</a:t>
            </a:r>
          </a:p>
          <a:p>
            <a:pPr>
              <a:lnSpc>
                <a:spcPct val="120000"/>
              </a:lnSpc>
              <a:defRPr/>
            </a:pPr>
            <a:r>
              <a:rPr lang="en-US" altLang="en-US" sz="2800" b="1" dirty="0">
                <a:solidFill>
                  <a:srgbClr val="81ABFF"/>
                </a:solidFill>
                <a:effectLst>
                  <a:outerShdw blurRad="38100" dist="38100" dir="2700000" algn="tl">
                    <a:srgbClr val="000000"/>
                  </a:outerShdw>
                </a:effectLst>
                <a:latin typeface="Arial" panose="020B0604020202020204" pitchFamily="34" charset="0"/>
              </a:rPr>
              <a:t>B. </a:t>
            </a:r>
            <a:r>
              <a:rPr lang="en-US" altLang="en-US" sz="2800" b="1" u="sng" dirty="0">
                <a:solidFill>
                  <a:srgbClr val="81ABFF"/>
                </a:solidFill>
                <a:effectLst>
                  <a:outerShdw blurRad="38100" dist="38100" dir="2700000" algn="tl">
                    <a:srgbClr val="000000"/>
                  </a:outerShdw>
                </a:effectLst>
                <a:latin typeface="Arial" panose="020B0604020202020204" pitchFamily="34" charset="0"/>
              </a:rPr>
              <a:t>Not Neglect Your Marriage</a:t>
            </a:r>
            <a:endParaRPr lang="en-US" altLang="en-US" sz="2800" b="1" dirty="0">
              <a:solidFill>
                <a:srgbClr val="81ABFF"/>
              </a:solidFill>
              <a:effectLst>
                <a:outerShdw blurRad="38100" dist="38100" dir="2700000" algn="tl">
                  <a:srgbClr val="000000"/>
                </a:outerShdw>
              </a:effectLst>
              <a:latin typeface="Arial" panose="020B0604020202020204" pitchFamily="34" charset="0"/>
            </a:endParaRPr>
          </a:p>
          <a:p>
            <a:pPr>
              <a:lnSpc>
                <a:spcPct val="110000"/>
              </a:lnSpc>
              <a:defRPr/>
            </a:pPr>
            <a:r>
              <a:rPr lang="en-US" altLang="en-US" sz="2800" b="1" dirty="0">
                <a:solidFill>
                  <a:srgbClr val="81ABFF"/>
                </a:solidFill>
                <a:effectLst>
                  <a:outerShdw blurRad="38100" dist="38100" dir="2700000" algn="tl">
                    <a:srgbClr val="000000"/>
                  </a:outerShdw>
                </a:effectLst>
                <a:latin typeface="Arial" panose="020B0604020202020204" pitchFamily="34" charset="0"/>
              </a:rPr>
              <a:t>C. </a:t>
            </a:r>
            <a:r>
              <a:rPr lang="en-US" altLang="en-US" sz="2800" b="1" u="sng" dirty="0">
                <a:solidFill>
                  <a:srgbClr val="81ABFF"/>
                </a:solidFill>
                <a:effectLst>
                  <a:outerShdw blurRad="38100" dist="38100" dir="2700000" algn="tl">
                    <a:srgbClr val="000000"/>
                  </a:outerShdw>
                </a:effectLst>
                <a:latin typeface="Arial" panose="020B0604020202020204" pitchFamily="34" charset="0"/>
              </a:rPr>
              <a:t>Reset Goals To Emphasize The Spiritual</a:t>
            </a:r>
          </a:p>
          <a:p>
            <a:pPr>
              <a:lnSpc>
                <a:spcPct val="110000"/>
              </a:lnSpc>
              <a:defRPr/>
            </a:pPr>
            <a:r>
              <a:rPr lang="en-US" altLang="en-US" sz="2800" dirty="0">
                <a:effectLst>
                  <a:outerShdw blurRad="38100" dist="38100" dir="2700000" algn="tl">
                    <a:srgbClr val="000000"/>
                  </a:outerShdw>
                </a:effectLst>
                <a:latin typeface="Arial Black" panose="020B0A04020102020204" pitchFamily="34" charset="0"/>
              </a:rPr>
              <a:t>D. </a:t>
            </a:r>
            <a:r>
              <a:rPr lang="en-US" altLang="en-US" sz="2800" u="sng" dirty="0">
                <a:effectLst>
                  <a:outerShdw blurRad="38100" dist="38100" dir="2700000" algn="tl">
                    <a:srgbClr val="000000"/>
                  </a:outerShdw>
                </a:effectLst>
                <a:latin typeface="Arial Black" panose="020B0A04020102020204" pitchFamily="34" charset="0"/>
              </a:rPr>
              <a:t>Learn to Accept Changes In Life</a:t>
            </a:r>
            <a:endParaRPr lang="en-US" altLang="en-US" sz="2800" dirty="0">
              <a:effectLst>
                <a:outerShdw blurRad="38100" dist="38100" dir="2700000" algn="tl">
                  <a:srgbClr val="000000"/>
                </a:outerShdw>
              </a:effectLst>
              <a:latin typeface="Arial Black" panose="020B0A04020102020204" pitchFamily="34" charset="0"/>
            </a:endParaRPr>
          </a:p>
          <a:p>
            <a:pPr>
              <a:lnSpc>
                <a:spcPct val="110000"/>
              </a:lnSpc>
              <a:defRPr/>
            </a:pPr>
            <a:r>
              <a:rPr lang="en-US" altLang="en-US" sz="2800" dirty="0">
                <a:solidFill>
                  <a:srgbClr val="FFFFCC"/>
                </a:solidFill>
                <a:latin typeface="Arial" panose="020B0604020202020204" pitchFamily="34" charset="0"/>
              </a:rPr>
              <a:t>	</a:t>
            </a:r>
            <a:endParaRPr lang="en-US" altLang="en-US" sz="2800" dirty="0">
              <a:solidFill>
                <a:srgbClr val="FFFF00"/>
              </a:solidFill>
              <a:latin typeface="Arial" panose="020B0604020202020204" pitchFamily="34" charset="0"/>
            </a:endParaRPr>
          </a:p>
          <a:p>
            <a:pPr lvl="1">
              <a:buFontTx/>
              <a:buChar char="•"/>
              <a:defRPr/>
            </a:pPr>
            <a:r>
              <a:rPr lang="en-US" altLang="en-US" sz="2800" dirty="0">
                <a:solidFill>
                  <a:srgbClr val="FFFF00"/>
                </a:solidFill>
                <a:latin typeface="Arial" panose="020B0604020202020204" pitchFamily="34" charset="0"/>
              </a:rPr>
              <a:t> </a:t>
            </a:r>
            <a:r>
              <a:rPr lang="en-US" altLang="en-US" sz="2800" b="1" dirty="0">
                <a:solidFill>
                  <a:srgbClr val="FFFF00"/>
                </a:solidFill>
                <a:effectLst>
                  <a:outerShdw blurRad="38100" dist="38100" dir="2700000" algn="tl">
                    <a:srgbClr val="000000"/>
                  </a:outerShdw>
                </a:effectLst>
                <a:latin typeface="Arial" panose="020B0604020202020204" pitchFamily="34" charset="0"/>
              </a:rPr>
              <a:t>Aging is part of life (</a:t>
            </a:r>
            <a:r>
              <a:rPr lang="en-US" altLang="en-US" sz="2800" b="1" dirty="0" err="1">
                <a:effectLst>
                  <a:outerShdw blurRad="38100" dist="38100" dir="2700000" algn="tl">
                    <a:srgbClr val="000000"/>
                  </a:outerShdw>
                </a:effectLst>
                <a:latin typeface="Arial" panose="020B0604020202020204" pitchFamily="34" charset="0"/>
              </a:rPr>
              <a:t>Ecc</a:t>
            </a:r>
            <a:r>
              <a:rPr lang="en-US" altLang="en-US" sz="2800" b="1" dirty="0">
                <a:effectLst>
                  <a:outerShdw blurRad="38100" dist="38100" dir="2700000" algn="tl">
                    <a:srgbClr val="000000"/>
                  </a:outerShdw>
                </a:effectLst>
                <a:latin typeface="Arial" panose="020B0604020202020204" pitchFamily="34" charset="0"/>
              </a:rPr>
              <a:t>. 12:1-6</a:t>
            </a:r>
            <a:r>
              <a:rPr lang="en-US" altLang="en-US" sz="2800" b="1" dirty="0">
                <a:solidFill>
                  <a:srgbClr val="FFFF00"/>
                </a:solidFill>
                <a:effectLst>
                  <a:outerShdw blurRad="38100" dist="38100" dir="2700000" algn="tl">
                    <a:srgbClr val="000000"/>
                  </a:outerShdw>
                </a:effectLst>
                <a:latin typeface="Arial" panose="020B0604020202020204" pitchFamily="34" charset="0"/>
              </a:rPr>
              <a:t>)</a:t>
            </a:r>
          </a:p>
          <a:p>
            <a:pPr lvl="1">
              <a:buFontTx/>
              <a:buChar char="•"/>
              <a:defRPr/>
            </a:pPr>
            <a:r>
              <a:rPr lang="en-US" altLang="en-US" sz="2800" b="1" dirty="0">
                <a:solidFill>
                  <a:srgbClr val="FFFF00"/>
                </a:solidFill>
                <a:effectLst>
                  <a:outerShdw blurRad="38100" dist="38100" dir="2700000" algn="tl">
                    <a:srgbClr val="000000"/>
                  </a:outerShdw>
                </a:effectLst>
                <a:latin typeface="Arial" panose="020B0604020202020204" pitchFamily="34" charset="0"/>
              </a:rPr>
              <a:t> Children growing will happen </a:t>
            </a:r>
            <a:r>
              <a:rPr lang="en-US" altLang="en-US" sz="2800" b="1" dirty="0">
                <a:solidFill>
                  <a:srgbClr val="FFFE00"/>
                </a:solidFill>
                <a:effectLst>
                  <a:outerShdw blurRad="38100" dist="38100" dir="2700000" algn="tl">
                    <a:srgbClr val="000000"/>
                  </a:outerShdw>
                </a:effectLst>
                <a:latin typeface="Arial" panose="020B0604020202020204" pitchFamily="34" charset="0"/>
              </a:rPr>
              <a:t>(</a:t>
            </a:r>
            <a:r>
              <a:rPr lang="en-US" altLang="en-US" sz="2800" b="1" dirty="0" err="1">
                <a:effectLst>
                  <a:outerShdw blurRad="38100" dist="38100" dir="2700000" algn="tl">
                    <a:srgbClr val="000000"/>
                  </a:outerShdw>
                </a:effectLst>
                <a:latin typeface="Arial" panose="020B0604020202020204" pitchFamily="34" charset="0"/>
              </a:rPr>
              <a:t>Ecc</a:t>
            </a:r>
            <a:r>
              <a:rPr lang="en-US" altLang="en-US" sz="2800" b="1" dirty="0">
                <a:effectLst>
                  <a:outerShdw blurRad="38100" dist="38100" dir="2700000" algn="tl">
                    <a:srgbClr val="000000"/>
                  </a:outerShdw>
                </a:effectLst>
                <a:latin typeface="Arial" panose="020B0604020202020204" pitchFamily="34" charset="0"/>
              </a:rPr>
              <a:t>. 1:4</a:t>
            </a:r>
            <a:r>
              <a:rPr lang="en-US" altLang="en-US" sz="2800" b="1" dirty="0" smtClean="0">
                <a:solidFill>
                  <a:srgbClr val="FFFF00"/>
                </a:solidFill>
                <a:effectLst>
                  <a:outerShdw blurRad="38100" dist="38100" dir="2700000" algn="tl">
                    <a:srgbClr val="000000"/>
                  </a:outerShdw>
                </a:effectLst>
                <a:latin typeface="Arial" panose="020B0604020202020204" pitchFamily="34" charset="0"/>
              </a:rPr>
              <a:t>)</a:t>
            </a:r>
          </a:p>
          <a:p>
            <a:pPr lvl="1">
              <a:buFontTx/>
              <a:buChar char="•"/>
              <a:defRPr/>
            </a:pPr>
            <a:r>
              <a:rPr lang="en-US" altLang="en-US" sz="2800" b="1" dirty="0" smtClean="0">
                <a:solidFill>
                  <a:srgbClr val="FFFF00"/>
                </a:solidFill>
                <a:effectLst>
                  <a:outerShdw blurRad="38100" dist="38100" dir="2700000" algn="tl">
                    <a:srgbClr val="000000"/>
                  </a:outerShdw>
                </a:effectLst>
                <a:latin typeface="Arial" panose="020B0604020202020204" pitchFamily="34" charset="0"/>
              </a:rPr>
              <a:t> </a:t>
            </a:r>
            <a:r>
              <a:rPr lang="en-US" altLang="en-US" sz="2800" b="1" dirty="0" smtClean="0">
                <a:solidFill>
                  <a:srgbClr val="FFFF00"/>
                </a:solidFill>
                <a:effectLst>
                  <a:outerShdw blurRad="38100" dist="38100" dir="2700000" algn="tl">
                    <a:srgbClr val="000000"/>
                  </a:outerShdw>
                </a:effectLst>
                <a:latin typeface="Arial" panose="020B0604020202020204" pitchFamily="34" charset="0"/>
              </a:rPr>
              <a:t>Parents passing away is reality</a:t>
            </a:r>
          </a:p>
          <a:p>
            <a:pPr lvl="1">
              <a:buFontTx/>
              <a:buChar char="•"/>
              <a:defRPr/>
            </a:pPr>
            <a:r>
              <a:rPr lang="en-US" altLang="en-US" sz="2800" b="1" dirty="0" smtClean="0">
                <a:solidFill>
                  <a:srgbClr val="FFFF00"/>
                </a:solidFill>
                <a:effectLst>
                  <a:outerShdw blurRad="38100" dist="38100" dir="2700000" algn="tl">
                    <a:srgbClr val="000000"/>
                  </a:outerShdw>
                </a:effectLst>
                <a:latin typeface="Arial" panose="020B0604020202020204" pitchFamily="34" charset="0"/>
              </a:rPr>
              <a:t> </a:t>
            </a:r>
            <a:r>
              <a:rPr lang="en-US" altLang="en-US" sz="2800" b="1" dirty="0" smtClean="0">
                <a:solidFill>
                  <a:srgbClr val="FFFF00"/>
                </a:solidFill>
                <a:effectLst>
                  <a:outerShdw blurRad="38100" dist="38100" dir="2700000" algn="tl">
                    <a:srgbClr val="000000"/>
                  </a:outerShdw>
                </a:effectLst>
                <a:latin typeface="Arial" panose="020B0604020202020204" pitchFamily="34" charset="0"/>
              </a:rPr>
              <a:t>Risk of losing children greater</a:t>
            </a:r>
            <a:endParaRPr lang="en-US" altLang="en-US" sz="2800" b="1" dirty="0">
              <a:solidFill>
                <a:srgbClr val="FFFF00"/>
              </a:solidFill>
              <a:effectLst>
                <a:outerShdw blurRad="38100" dist="38100" dir="2700000" algn="tl">
                  <a:srgbClr val="000000"/>
                </a:outerShdw>
              </a:effectLst>
              <a:latin typeface="Arial" panose="020B0604020202020204" pitchFamily="34" charset="0"/>
            </a:endParaRPr>
          </a:p>
          <a:p>
            <a:pPr lvl="1">
              <a:buFontTx/>
              <a:buChar char="•"/>
              <a:defRPr/>
            </a:pPr>
            <a:r>
              <a:rPr lang="en-US" altLang="en-US" sz="2800" b="1" dirty="0">
                <a:solidFill>
                  <a:srgbClr val="FFFF00"/>
                </a:solidFill>
                <a:effectLst>
                  <a:outerShdw blurRad="38100" dist="38100" dir="2700000" algn="tl">
                    <a:srgbClr val="000000"/>
                  </a:outerShdw>
                </a:effectLst>
                <a:latin typeface="Arial" panose="020B0604020202020204" pitchFamily="34" charset="0"/>
              </a:rPr>
              <a:t> Changes in employment </a:t>
            </a:r>
            <a:endParaRPr lang="en-US" altLang="en-US" sz="2800" b="1" u="sng" dirty="0">
              <a:solidFill>
                <a:srgbClr val="FFFF00"/>
              </a:solidFill>
              <a:effectLst>
                <a:outerShdw blurRad="38100" dist="38100" dir="2700000" algn="tl">
                  <a:srgbClr val="000000"/>
                </a:outerShdw>
              </a:effectLst>
              <a:latin typeface="Arial" panose="020B0604020202020204"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7" presetClass="entr" presetSubtype="0" fill="hold" grpId="0" nodeType="clickEffect">
                                  <p:stCondLst>
                                    <p:cond delay="0"/>
                                  </p:stCondLst>
                                  <p:childTnLst>
                                    <p:set>
                                      <p:cBhvr>
                                        <p:cTn id="6" dur="1" fill="hold">
                                          <p:stCondLst>
                                            <p:cond delay="0"/>
                                          </p:stCondLst>
                                        </p:cTn>
                                        <p:tgtEl>
                                          <p:spTgt spid="33795">
                                            <p:txEl>
                                              <p:pRg st="5" end="5"/>
                                            </p:txEl>
                                          </p:spTgt>
                                        </p:tgtEl>
                                        <p:attrNameLst>
                                          <p:attrName>style.visibility</p:attrName>
                                        </p:attrNameLst>
                                      </p:cBhvr>
                                      <p:to>
                                        <p:strVal val="visible"/>
                                      </p:to>
                                    </p:set>
                                    <p:animEffect transition="in" filter="fade">
                                      <p:cBhvr>
                                        <p:cTn id="7" dur="1000"/>
                                        <p:tgtEl>
                                          <p:spTgt spid="33795">
                                            <p:txEl>
                                              <p:pRg st="5" end="5"/>
                                            </p:txEl>
                                          </p:spTgt>
                                        </p:tgtEl>
                                      </p:cBhvr>
                                    </p:animEffect>
                                    <p:anim calcmode="lin" valueType="num">
                                      <p:cBhvr>
                                        <p:cTn id="8" dur="1000" fill="hold"/>
                                        <p:tgtEl>
                                          <p:spTgt spid="33795">
                                            <p:txEl>
                                              <p:pRg st="5" end="5"/>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33795">
                                            <p:txEl>
                                              <p:pRg st="5" end="5"/>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33795">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33795">
                                            <p:txEl>
                                              <p:pRg st="6" end="6"/>
                                            </p:txEl>
                                          </p:spTgt>
                                        </p:tgtEl>
                                        <p:attrNameLst>
                                          <p:attrName>style.visibility</p:attrName>
                                        </p:attrNameLst>
                                      </p:cBhvr>
                                      <p:to>
                                        <p:strVal val="visible"/>
                                      </p:to>
                                    </p:set>
                                    <p:animEffect transition="in" filter="fade">
                                      <p:cBhvr>
                                        <p:cTn id="15" dur="1000"/>
                                        <p:tgtEl>
                                          <p:spTgt spid="33795">
                                            <p:txEl>
                                              <p:pRg st="6" end="6"/>
                                            </p:txEl>
                                          </p:spTgt>
                                        </p:tgtEl>
                                      </p:cBhvr>
                                    </p:animEffect>
                                    <p:anim calcmode="lin" valueType="num">
                                      <p:cBhvr>
                                        <p:cTn id="16" dur="1000" fill="hold"/>
                                        <p:tgtEl>
                                          <p:spTgt spid="33795">
                                            <p:txEl>
                                              <p:pRg st="6" end="6"/>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33795">
                                            <p:txEl>
                                              <p:pRg st="6" end="6"/>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33795">
                                            <p:txEl>
                                              <p:pRg st="6" end="6"/>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33795">
                                            <p:txEl>
                                              <p:pRg st="7" end="7"/>
                                            </p:txEl>
                                          </p:spTgt>
                                        </p:tgtEl>
                                        <p:attrNameLst>
                                          <p:attrName>style.visibility</p:attrName>
                                        </p:attrNameLst>
                                      </p:cBhvr>
                                      <p:to>
                                        <p:strVal val="visible"/>
                                      </p:to>
                                    </p:set>
                                    <p:animEffect transition="in" filter="fade">
                                      <p:cBhvr>
                                        <p:cTn id="23" dur="1000"/>
                                        <p:tgtEl>
                                          <p:spTgt spid="33795">
                                            <p:txEl>
                                              <p:pRg st="7" end="7"/>
                                            </p:txEl>
                                          </p:spTgt>
                                        </p:tgtEl>
                                      </p:cBhvr>
                                    </p:animEffect>
                                    <p:anim calcmode="lin" valueType="num">
                                      <p:cBhvr>
                                        <p:cTn id="24" dur="1000" fill="hold"/>
                                        <p:tgtEl>
                                          <p:spTgt spid="33795">
                                            <p:txEl>
                                              <p:pRg st="7" end="7"/>
                                            </p:txEl>
                                          </p:spTgt>
                                        </p:tgtEl>
                                        <p:attrNameLst>
                                          <p:attrName>ppt_x</p:attrName>
                                        </p:attrNameLst>
                                      </p:cBhvr>
                                      <p:tavLst>
                                        <p:tav tm="0">
                                          <p:val>
                                            <p:strVal val="#ppt_x"/>
                                          </p:val>
                                        </p:tav>
                                        <p:tav tm="100000">
                                          <p:val>
                                            <p:strVal val="#ppt_x"/>
                                          </p:val>
                                        </p:tav>
                                      </p:tavLst>
                                    </p:anim>
                                    <p:anim calcmode="lin" valueType="num">
                                      <p:cBhvr>
                                        <p:cTn id="25" dur="900" decel="100000" fill="hold"/>
                                        <p:tgtEl>
                                          <p:spTgt spid="33795">
                                            <p:txEl>
                                              <p:pRg st="7" end="7"/>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33795">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37" presetClass="entr" presetSubtype="0" fill="hold" grpId="0" nodeType="clickEffect">
                                  <p:stCondLst>
                                    <p:cond delay="0"/>
                                  </p:stCondLst>
                                  <p:childTnLst>
                                    <p:set>
                                      <p:cBhvr>
                                        <p:cTn id="30" dur="1" fill="hold">
                                          <p:stCondLst>
                                            <p:cond delay="0"/>
                                          </p:stCondLst>
                                        </p:cTn>
                                        <p:tgtEl>
                                          <p:spTgt spid="33795">
                                            <p:txEl>
                                              <p:pRg st="8" end="8"/>
                                            </p:txEl>
                                          </p:spTgt>
                                        </p:tgtEl>
                                        <p:attrNameLst>
                                          <p:attrName>style.visibility</p:attrName>
                                        </p:attrNameLst>
                                      </p:cBhvr>
                                      <p:to>
                                        <p:strVal val="visible"/>
                                      </p:to>
                                    </p:set>
                                    <p:animEffect transition="in" filter="fade">
                                      <p:cBhvr>
                                        <p:cTn id="31" dur="1000"/>
                                        <p:tgtEl>
                                          <p:spTgt spid="33795">
                                            <p:txEl>
                                              <p:pRg st="8" end="8"/>
                                            </p:txEl>
                                          </p:spTgt>
                                        </p:tgtEl>
                                      </p:cBhvr>
                                    </p:animEffect>
                                    <p:anim calcmode="lin" valueType="num">
                                      <p:cBhvr>
                                        <p:cTn id="32" dur="1000" fill="hold"/>
                                        <p:tgtEl>
                                          <p:spTgt spid="33795">
                                            <p:txEl>
                                              <p:pRg st="8" end="8"/>
                                            </p:txEl>
                                          </p:spTgt>
                                        </p:tgtEl>
                                        <p:attrNameLst>
                                          <p:attrName>ppt_x</p:attrName>
                                        </p:attrNameLst>
                                      </p:cBhvr>
                                      <p:tavLst>
                                        <p:tav tm="0">
                                          <p:val>
                                            <p:strVal val="#ppt_x"/>
                                          </p:val>
                                        </p:tav>
                                        <p:tav tm="100000">
                                          <p:val>
                                            <p:strVal val="#ppt_x"/>
                                          </p:val>
                                        </p:tav>
                                      </p:tavLst>
                                    </p:anim>
                                    <p:anim calcmode="lin" valueType="num">
                                      <p:cBhvr>
                                        <p:cTn id="33" dur="900" decel="100000" fill="hold"/>
                                        <p:tgtEl>
                                          <p:spTgt spid="33795">
                                            <p:txEl>
                                              <p:pRg st="8" end="8"/>
                                            </p:txEl>
                                          </p:spTgt>
                                        </p:tgtEl>
                                        <p:attrNameLst>
                                          <p:attrName>ppt_y</p:attrName>
                                        </p:attrNameLst>
                                      </p:cBhvr>
                                      <p:tavLst>
                                        <p:tav tm="0">
                                          <p:val>
                                            <p:strVal val="#ppt_y+1"/>
                                          </p:val>
                                        </p:tav>
                                        <p:tav tm="100000">
                                          <p:val>
                                            <p:strVal val="#ppt_y-.03"/>
                                          </p:val>
                                        </p:tav>
                                      </p:tavLst>
                                    </p:anim>
                                    <p:anim calcmode="lin" valueType="num">
                                      <p:cBhvr>
                                        <p:cTn id="34" dur="100" accel="100000" fill="hold">
                                          <p:stCondLst>
                                            <p:cond delay="900"/>
                                          </p:stCondLst>
                                        </p:cTn>
                                        <p:tgtEl>
                                          <p:spTgt spid="33795">
                                            <p:txEl>
                                              <p:pRg st="8" end="8"/>
                                            </p:txEl>
                                          </p:spTgt>
                                        </p:tgtEl>
                                        <p:attrNameLst>
                                          <p:attrName>ppt_y</p:attrName>
                                        </p:attrNameLst>
                                      </p:cBhvr>
                                      <p:tavLst>
                                        <p:tav tm="0">
                                          <p:val>
                                            <p:strVal val="#ppt_y-.03"/>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7" presetClass="entr" presetSubtype="0" fill="hold" grpId="0" nodeType="clickEffect">
                                  <p:stCondLst>
                                    <p:cond delay="0"/>
                                  </p:stCondLst>
                                  <p:childTnLst>
                                    <p:set>
                                      <p:cBhvr>
                                        <p:cTn id="38" dur="1" fill="hold">
                                          <p:stCondLst>
                                            <p:cond delay="0"/>
                                          </p:stCondLst>
                                        </p:cTn>
                                        <p:tgtEl>
                                          <p:spTgt spid="33795">
                                            <p:txEl>
                                              <p:pRg st="9" end="9"/>
                                            </p:txEl>
                                          </p:spTgt>
                                        </p:tgtEl>
                                        <p:attrNameLst>
                                          <p:attrName>style.visibility</p:attrName>
                                        </p:attrNameLst>
                                      </p:cBhvr>
                                      <p:to>
                                        <p:strVal val="visible"/>
                                      </p:to>
                                    </p:set>
                                    <p:animEffect transition="in" filter="fade">
                                      <p:cBhvr>
                                        <p:cTn id="39" dur="1000"/>
                                        <p:tgtEl>
                                          <p:spTgt spid="33795">
                                            <p:txEl>
                                              <p:pRg st="9" end="9"/>
                                            </p:txEl>
                                          </p:spTgt>
                                        </p:tgtEl>
                                      </p:cBhvr>
                                    </p:animEffect>
                                    <p:anim calcmode="lin" valueType="num">
                                      <p:cBhvr>
                                        <p:cTn id="40" dur="1000" fill="hold"/>
                                        <p:tgtEl>
                                          <p:spTgt spid="33795">
                                            <p:txEl>
                                              <p:pRg st="9" end="9"/>
                                            </p:txEl>
                                          </p:spTgt>
                                        </p:tgtEl>
                                        <p:attrNameLst>
                                          <p:attrName>ppt_x</p:attrName>
                                        </p:attrNameLst>
                                      </p:cBhvr>
                                      <p:tavLst>
                                        <p:tav tm="0">
                                          <p:val>
                                            <p:strVal val="#ppt_x"/>
                                          </p:val>
                                        </p:tav>
                                        <p:tav tm="100000">
                                          <p:val>
                                            <p:strVal val="#ppt_x"/>
                                          </p:val>
                                        </p:tav>
                                      </p:tavLst>
                                    </p:anim>
                                    <p:anim calcmode="lin" valueType="num">
                                      <p:cBhvr>
                                        <p:cTn id="41" dur="900" decel="100000" fill="hold"/>
                                        <p:tgtEl>
                                          <p:spTgt spid="33795">
                                            <p:txEl>
                                              <p:pRg st="9" end="9"/>
                                            </p:txEl>
                                          </p:spTgt>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33795">
                                            <p:txEl>
                                              <p:pRg st="9" end="9"/>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795" grpId="0" build="p" bldLvl="2"/>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 Box 2"/>
          <p:cNvSpPr txBox="1">
            <a:spLocks noChangeArrowheads="1"/>
          </p:cNvSpPr>
          <p:nvPr/>
        </p:nvSpPr>
        <p:spPr bwMode="auto">
          <a:xfrm>
            <a:off x="228600" y="1066800"/>
            <a:ext cx="8686800" cy="46926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90000"/>
              </a:lnSpc>
              <a:spcBef>
                <a:spcPct val="50000"/>
              </a:spcBef>
              <a:defRPr/>
            </a:pPr>
            <a:r>
              <a:rPr lang="en-US" altLang="en-US" sz="3200">
                <a:effectLst>
                  <a:outerShdw blurRad="38100" dist="38100" dir="2700000" algn="tl">
                    <a:srgbClr val="000000"/>
                  </a:outerShdw>
                </a:effectLst>
                <a:latin typeface="Arial Black" panose="020B0A04020102020204" pitchFamily="34" charset="0"/>
              </a:rPr>
              <a:t>Ex-GP Dr Hugh Bethell believes that there’s no such thing. “A mid-life crisis is really just what happens to people because of life events. Life starts to change, your kids grow up and leave home, you’re getting bored of work and think you should retire, and it all happens when you’re between 40 and 65.” </a:t>
            </a:r>
            <a:br>
              <a:rPr lang="en-US" altLang="en-US" sz="3200">
                <a:effectLst>
                  <a:outerShdw blurRad="38100" dist="38100" dir="2700000" algn="tl">
                    <a:srgbClr val="000000"/>
                  </a:outerShdw>
                </a:effectLst>
                <a:latin typeface="Arial Black" panose="020B0A04020102020204" pitchFamily="34" charset="0"/>
              </a:rPr>
            </a:br>
            <a:r>
              <a:rPr lang="en-US" altLang="en-US" sz="2400">
                <a:effectLst>
                  <a:outerShdw blurRad="38100" dist="38100" dir="2700000" algn="tl">
                    <a:srgbClr val="000000"/>
                  </a:outerShdw>
                </a:effectLst>
                <a:latin typeface="Times New Roman" panose="02020603050405020304" pitchFamily="18" charset="0"/>
              </a:rPr>
              <a:t/>
            </a:r>
            <a:br>
              <a:rPr lang="en-US" altLang="en-US" sz="2400">
                <a:effectLst>
                  <a:outerShdw blurRad="38100" dist="38100" dir="2700000" algn="tl">
                    <a:srgbClr val="000000"/>
                  </a:outerShdw>
                </a:effectLst>
                <a:latin typeface="Times New Roman" panose="02020603050405020304" pitchFamily="18" charset="0"/>
              </a:rPr>
            </a:br>
            <a:endParaRPr lang="en-US" altLang="en-US" sz="2400">
              <a:effectLst>
                <a:outerShdw blurRad="38100" dist="38100" dir="2700000" algn="tl">
                  <a:srgbClr val="000000"/>
                </a:outerShdw>
              </a:effectLst>
              <a:latin typeface="Times New Roman" panose="02020603050405020304" pitchFamily="18" charset="0"/>
            </a:endParaRPr>
          </a:p>
        </p:txBody>
      </p:sp>
      <p:sp>
        <p:nvSpPr>
          <p:cNvPr id="34819" name="Text Box 3"/>
          <p:cNvSpPr txBox="1">
            <a:spLocks noChangeArrowheads="1"/>
          </p:cNvSpPr>
          <p:nvPr/>
        </p:nvSpPr>
        <p:spPr bwMode="auto">
          <a:xfrm>
            <a:off x="2057400" y="6172200"/>
            <a:ext cx="6781800" cy="3667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defRPr/>
            </a:pPr>
            <a:r>
              <a:rPr lang="en-US" altLang="en-US" b="1">
                <a:solidFill>
                  <a:srgbClr val="FFFE00"/>
                </a:solidFill>
                <a:effectLst>
                  <a:outerShdw blurRad="38100" dist="38100" dir="2700000" algn="tl">
                    <a:srgbClr val="000000"/>
                  </a:outerShdw>
                </a:effectLst>
                <a:latin typeface="Times New Roman" panose="02020603050405020304" pitchFamily="18" charset="0"/>
              </a:rPr>
              <a:t>http://www.healthypages.net/feature.asp?newsid=3609</a:t>
            </a:r>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ctrTitle"/>
          </p:nvPr>
        </p:nvSpPr>
        <p:spPr>
          <a:xfrm>
            <a:off x="0" y="152400"/>
            <a:ext cx="9144000" cy="1447800"/>
          </a:xfrm>
        </p:spPr>
        <p:txBody>
          <a:bodyPr anchor="ctr"/>
          <a:lstStyle/>
          <a:p>
            <a:pPr eaLnBrk="1" hangingPunct="1"/>
            <a:endParaRPr lang="en-US" altLang="en-US" sz="4400" smtClean="0"/>
          </a:p>
        </p:txBody>
      </p:sp>
      <p:sp>
        <p:nvSpPr>
          <p:cNvPr id="29699"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sp>
        <p:nvSpPr>
          <p:cNvPr id="2052" name="Oval 4"/>
          <p:cNvSpPr>
            <a:spLocks noChangeArrowheads="1"/>
          </p:cNvSpPr>
          <p:nvPr/>
        </p:nvSpPr>
        <p:spPr bwMode="auto">
          <a:xfrm>
            <a:off x="0" y="3886200"/>
            <a:ext cx="9144000" cy="2971800"/>
          </a:xfrm>
          <a:prstGeom prst="ellipse">
            <a:avLst/>
          </a:prstGeom>
          <a:solidFill>
            <a:srgbClr val="6699FF"/>
          </a:solidFill>
          <a:ln w="9525">
            <a:solidFill>
              <a:schemeClr val="bg1"/>
            </a:solidFill>
            <a:round/>
            <a:headEnd/>
            <a:tailEnd/>
          </a:ln>
          <a:effectLst/>
        </p:spPr>
        <p:txBody>
          <a:bodyPr wrap="none" anchor="ctr"/>
          <a:lstStyle/>
          <a:p>
            <a:pPr algn="ctr" eaLnBrk="1" hangingPunct="1"/>
            <a:r>
              <a:rPr lang="en-US" altLang="en-US" sz="4000">
                <a:solidFill>
                  <a:srgbClr val="000066"/>
                </a:solidFill>
                <a:latin typeface="Arial Black" pitchFamily="34" charset="0"/>
              </a:rPr>
              <a:t>“I can do all things through</a:t>
            </a:r>
          </a:p>
          <a:p>
            <a:pPr algn="ctr" eaLnBrk="1" hangingPunct="1"/>
            <a:r>
              <a:rPr lang="en-US" altLang="en-US" sz="4000">
                <a:solidFill>
                  <a:srgbClr val="000066"/>
                </a:solidFill>
                <a:latin typeface="Arial Black" pitchFamily="34" charset="0"/>
              </a:rPr>
              <a:t>Christ who strengthens me.”</a:t>
            </a:r>
          </a:p>
        </p:txBody>
      </p:sp>
      <p:sp>
        <p:nvSpPr>
          <p:cNvPr id="29701" name="WordArt 5"/>
          <p:cNvSpPr>
            <a:spLocks noChangeArrowheads="1" noChangeShapeType="1" noTextEdit="1"/>
          </p:cNvSpPr>
          <p:nvPr/>
        </p:nvSpPr>
        <p:spPr bwMode="auto">
          <a:xfrm>
            <a:off x="457200" y="304800"/>
            <a:ext cx="8229600" cy="1143000"/>
          </a:xfrm>
          <a:prstGeom prst="rect">
            <a:avLst/>
          </a:prstGeom>
        </p:spPr>
        <p:txBody>
          <a:bodyPr wrap="none" fromWordArt="1">
            <a:prstTxWarp prst="textPlain">
              <a:avLst>
                <a:gd name="adj" fmla="val 50000"/>
              </a:avLst>
            </a:prstTxWarp>
          </a:bodyPr>
          <a:lstStyle/>
          <a:p>
            <a:pPr algn="ctr"/>
            <a:r>
              <a:rPr lang="en-US" sz="3600" b="1" kern="10">
                <a:ln w="44450">
                  <a:solidFill>
                    <a:srgbClr val="81ABFF"/>
                  </a:solidFill>
                  <a:round/>
                  <a:headEnd/>
                  <a:tailEnd/>
                </a:ln>
                <a:solidFill>
                  <a:srgbClr val="FFFFFF"/>
                </a:solidFill>
                <a:latin typeface="Comic Sans MS"/>
              </a:rPr>
              <a:t>The Burden Of Middle Age</a:t>
            </a:r>
          </a:p>
        </p:txBody>
      </p:sp>
      <p:sp>
        <p:nvSpPr>
          <p:cNvPr id="6" name="Rectangle 5"/>
          <p:cNvSpPr/>
          <p:nvPr/>
        </p:nvSpPr>
        <p:spPr>
          <a:xfrm>
            <a:off x="152400" y="1752600"/>
            <a:ext cx="8839200" cy="1981200"/>
          </a:xfrm>
          <a:prstGeom prst="rect">
            <a:avLst/>
          </a:prstGeom>
          <a:solidFill>
            <a:srgbClr val="81ABFF"/>
          </a:solid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u="sng" dirty="0" smtClean="0">
                <a:ln>
                  <a:solidFill>
                    <a:srgbClr val="C00000"/>
                  </a:solidFill>
                </a:ln>
                <a:latin typeface="Arial Black" pitchFamily="34" charset="0"/>
              </a:rPr>
              <a:t>The Way One Manages This Phase Of Life</a:t>
            </a:r>
          </a:p>
          <a:p>
            <a:pPr algn="ctr"/>
            <a:r>
              <a:rPr lang="en-US" sz="2800" u="sng" dirty="0" smtClean="0">
                <a:ln>
                  <a:solidFill>
                    <a:srgbClr val="C00000"/>
                  </a:solidFill>
                </a:ln>
                <a:latin typeface="Arial Black" pitchFamily="34" charset="0"/>
              </a:rPr>
              <a:t>Can Make Or Break What Your Whole Life Legacy Is Or Will Be!</a:t>
            </a:r>
            <a:endParaRPr lang="en-US" sz="2800" u="sng" dirty="0">
              <a:ln>
                <a:solidFill>
                  <a:srgbClr val="C00000"/>
                </a:solidFill>
              </a:ln>
              <a:latin typeface="Arial Black"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052"/>
                                        </p:tgtEl>
                                        <p:attrNameLst>
                                          <p:attrName>style.visibility</p:attrName>
                                        </p:attrNameLst>
                                      </p:cBhvr>
                                      <p:to>
                                        <p:strVal val="visible"/>
                                      </p:to>
                                    </p:set>
                                    <p:animEffect transition="in" filter="diamond(in)">
                                      <p:cBhvr>
                                        <p:cTn id="7" dur="2000"/>
                                        <p:tgtEl>
                                          <p:spTgt spid="20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0" y="0"/>
            <a:ext cx="9144000" cy="1981200"/>
          </a:xfrm>
          <a:solidFill>
            <a:srgbClr val="6699FF"/>
          </a:solidFill>
          <a:ln>
            <a:solidFill>
              <a:srgbClr val="000000"/>
            </a:solidFill>
          </a:ln>
        </p:spPr>
        <p:txBody>
          <a:bodyPr/>
          <a:lstStyle/>
          <a:p>
            <a:pPr eaLnBrk="1" hangingPunct="1"/>
            <a:endParaRPr lang="en-US" altLang="en-US" smtClean="0"/>
          </a:p>
        </p:txBody>
      </p:sp>
      <p:sp>
        <p:nvSpPr>
          <p:cNvPr id="6147" name="Rectangle 3"/>
          <p:cNvSpPr>
            <a:spLocks noGrp="1" noChangeArrowheads="1"/>
          </p:cNvSpPr>
          <p:nvPr>
            <p:ph type="body" idx="1"/>
          </p:nvPr>
        </p:nvSpPr>
        <p:spPr>
          <a:xfrm>
            <a:off x="0" y="2133600"/>
            <a:ext cx="9144000" cy="3505200"/>
          </a:xfrm>
          <a:solidFill>
            <a:srgbClr val="000066"/>
          </a:solidFill>
          <a:ln>
            <a:solidFill>
              <a:srgbClr val="6699FF"/>
            </a:solidFill>
          </a:ln>
        </p:spPr>
        <p:txBody>
          <a:bodyPr/>
          <a:lstStyle/>
          <a:p>
            <a:pPr eaLnBrk="1" hangingPunct="1">
              <a:buFontTx/>
              <a:buNone/>
              <a:defRPr/>
            </a:pPr>
            <a:r>
              <a:rPr lang="en-US" altLang="en-US" sz="3000" b="1" smtClean="0">
                <a:effectLst>
                  <a:outerShdw blurRad="38100" dist="38100" dir="2700000" algn="tl">
                    <a:srgbClr val="000000"/>
                  </a:outerShdw>
                </a:effectLst>
              </a:rPr>
              <a:t>Hear the Word of God---</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Rom. 10:17</a:t>
            </a:r>
          </a:p>
          <a:p>
            <a:pPr eaLnBrk="1" hangingPunct="1">
              <a:buFontTx/>
              <a:buNone/>
              <a:defRPr/>
            </a:pPr>
            <a:r>
              <a:rPr lang="en-US" altLang="en-US" sz="3000" b="1" smtClean="0">
                <a:effectLst>
                  <a:outerShdw blurRad="38100" dist="38100" dir="2700000" algn="tl">
                    <a:srgbClr val="000000"/>
                  </a:outerShdw>
                </a:effectLst>
              </a:rPr>
              <a:t>Believing In Your Heart---</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Acts 16:31</a:t>
            </a:r>
          </a:p>
          <a:p>
            <a:pPr eaLnBrk="1" hangingPunct="1">
              <a:buFontTx/>
              <a:buNone/>
              <a:defRPr/>
            </a:pPr>
            <a:r>
              <a:rPr lang="en-US" altLang="en-US" sz="3000" b="1" smtClean="0">
                <a:effectLst>
                  <a:outerShdw blurRad="38100" dist="38100" dir="2700000" algn="tl">
                    <a:srgbClr val="000000"/>
                  </a:outerShdw>
                </a:effectLst>
              </a:rPr>
              <a:t>Repenting Of Your Sins---</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Acts 2:38</a:t>
            </a:r>
          </a:p>
          <a:p>
            <a:pPr eaLnBrk="1" hangingPunct="1">
              <a:buFontTx/>
              <a:buNone/>
              <a:defRPr/>
            </a:pPr>
            <a:r>
              <a:rPr lang="en-US" altLang="en-US" sz="3000" b="1" smtClean="0">
                <a:effectLst>
                  <a:outerShdw blurRad="38100" dist="38100" dir="2700000" algn="tl">
                    <a:srgbClr val="000000"/>
                  </a:outerShdw>
                </a:effectLst>
              </a:rPr>
              <a:t>Confess Christ Is The Son of God-</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I John 4:15</a:t>
            </a:r>
          </a:p>
          <a:p>
            <a:pPr eaLnBrk="1" hangingPunct="1">
              <a:buFontTx/>
              <a:buNone/>
              <a:defRPr/>
            </a:pPr>
            <a:r>
              <a:rPr lang="en-US" altLang="en-US" sz="3000" b="1" smtClean="0">
                <a:effectLst>
                  <a:outerShdw blurRad="38100" dist="38100" dir="2700000" algn="tl">
                    <a:srgbClr val="000000"/>
                  </a:outerShdw>
                </a:effectLst>
              </a:rPr>
              <a:t>Be Baptized Into Christ---</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Gal. 3:26-29</a:t>
            </a:r>
          </a:p>
          <a:p>
            <a:pPr eaLnBrk="1" hangingPunct="1">
              <a:buFontTx/>
              <a:buNone/>
              <a:defRPr/>
            </a:pPr>
            <a:r>
              <a:rPr lang="en-US" altLang="en-US" sz="3000" b="1" smtClean="0">
                <a:effectLst>
                  <a:outerShdw blurRad="38100" dist="38100" dir="2700000" algn="tl">
                    <a:srgbClr val="000000"/>
                  </a:outerShdw>
                </a:effectLst>
              </a:rPr>
              <a:t>Be Faithful Until Death---</a:t>
            </a:r>
            <a:r>
              <a:rPr lang="en-US" altLang="en-US" sz="3000" b="1" smtClean="0">
                <a:solidFill>
                  <a:schemeClr val="bg1"/>
                </a:solidFill>
                <a:effectLst>
                  <a:outerShdw blurRad="38100" dist="38100" dir="2700000" algn="tl">
                    <a:srgbClr val="000000"/>
                  </a:outerShdw>
                </a:effectLst>
              </a:rPr>
              <a:t> </a:t>
            </a:r>
            <a:r>
              <a:rPr lang="en-US" altLang="en-US" sz="3000" b="1" smtClean="0">
                <a:solidFill>
                  <a:srgbClr val="6699FF"/>
                </a:solidFill>
                <a:effectLst>
                  <a:outerShdw blurRad="38100" dist="38100" dir="2700000" algn="tl">
                    <a:srgbClr val="000000"/>
                  </a:outerShdw>
                </a:effectLst>
              </a:rPr>
              <a:t>Rev. 2:10; I Cor. 15:58</a:t>
            </a:r>
          </a:p>
        </p:txBody>
      </p:sp>
      <p:sp>
        <p:nvSpPr>
          <p:cNvPr id="30724" name="WordArt 4"/>
          <p:cNvSpPr>
            <a:spLocks noChangeArrowheads="1" noChangeShapeType="1" noTextEdit="1"/>
          </p:cNvSpPr>
          <p:nvPr/>
        </p:nvSpPr>
        <p:spPr bwMode="auto">
          <a:xfrm>
            <a:off x="228600" y="304800"/>
            <a:ext cx="8610600" cy="1524000"/>
          </a:xfrm>
          <a:prstGeom prst="rect">
            <a:avLst/>
          </a:prstGeom>
        </p:spPr>
        <p:txBody>
          <a:bodyPr wrap="none" fromWordArt="1">
            <a:prstTxWarp prst="textPlain">
              <a:avLst>
                <a:gd name="adj" fmla="val 50000"/>
              </a:avLst>
            </a:prstTxWarp>
          </a:bodyPr>
          <a:lstStyle/>
          <a:p>
            <a:pPr algn="ctr"/>
            <a:r>
              <a:rPr lang="en-US" sz="3600" kern="10">
                <a:ln w="50800">
                  <a:solidFill>
                    <a:srgbClr val="000066"/>
                  </a:solidFill>
                  <a:round/>
                  <a:headEnd/>
                  <a:tailEnd/>
                </a:ln>
                <a:solidFill>
                  <a:schemeClr val="bg1"/>
                </a:solidFill>
                <a:latin typeface="Arial Black"/>
              </a:rPr>
              <a:t>GOD'S PLAN FOR</a:t>
            </a:r>
          </a:p>
          <a:p>
            <a:pPr algn="ctr"/>
            <a:r>
              <a:rPr lang="en-US" sz="3600" kern="10">
                <a:ln w="50800">
                  <a:solidFill>
                    <a:srgbClr val="000066"/>
                  </a:solidFill>
                  <a:round/>
                  <a:headEnd/>
                  <a:tailEnd/>
                </a:ln>
                <a:solidFill>
                  <a:schemeClr val="bg1"/>
                </a:solidFill>
                <a:latin typeface="Arial Black"/>
              </a:rPr>
              <a:t>YOUR SALVATION</a:t>
            </a:r>
          </a:p>
        </p:txBody>
      </p:sp>
      <p:sp>
        <p:nvSpPr>
          <p:cNvPr id="6149" name="Oval 5"/>
          <p:cNvSpPr>
            <a:spLocks noChangeArrowheads="1"/>
          </p:cNvSpPr>
          <p:nvPr/>
        </p:nvSpPr>
        <p:spPr bwMode="auto">
          <a:xfrm>
            <a:off x="0" y="5638800"/>
            <a:ext cx="9144000" cy="1219200"/>
          </a:xfrm>
          <a:prstGeom prst="ellipse">
            <a:avLst/>
          </a:prstGeom>
          <a:solidFill>
            <a:srgbClr val="6699FF"/>
          </a:solidFill>
          <a:ln w="9525">
            <a:solidFill>
              <a:srgbClr val="000066"/>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en-US" altLang="en-US" sz="2000" b="1" i="1">
                <a:solidFill>
                  <a:srgbClr val="000066"/>
                </a:solidFill>
                <a:effectLst>
                  <a:outerShdw blurRad="38100" dist="38100" dir="2700000" algn="tl">
                    <a:srgbClr val="000000"/>
                  </a:outerShdw>
                </a:effectLst>
                <a:latin typeface="Arial" panose="020B0604020202020204" pitchFamily="34" charset="0"/>
              </a:rPr>
              <a:t>“Blessed is the man who endures temptation; for </a:t>
            </a:r>
          </a:p>
          <a:p>
            <a:pPr algn="ctr" eaLnBrk="1" hangingPunct="1">
              <a:defRPr/>
            </a:pPr>
            <a:r>
              <a:rPr lang="en-US" altLang="en-US" sz="2000" b="1" i="1">
                <a:solidFill>
                  <a:srgbClr val="000066"/>
                </a:solidFill>
                <a:effectLst>
                  <a:outerShdw blurRad="38100" dist="38100" dir="2700000" algn="tl">
                    <a:srgbClr val="000000"/>
                  </a:outerShdw>
                </a:effectLst>
                <a:latin typeface="Arial" panose="020B0604020202020204" pitchFamily="34" charset="0"/>
              </a:rPr>
              <a:t>when he has been approved, he will receive the crown of life </a:t>
            </a:r>
          </a:p>
          <a:p>
            <a:pPr algn="ctr" eaLnBrk="1" hangingPunct="1">
              <a:defRPr/>
            </a:pPr>
            <a:r>
              <a:rPr lang="en-US" altLang="en-US" sz="2000" b="1" i="1">
                <a:solidFill>
                  <a:srgbClr val="000066"/>
                </a:solidFill>
                <a:effectLst>
                  <a:outerShdw blurRad="38100" dist="38100" dir="2700000" algn="tl">
                    <a:srgbClr val="000000"/>
                  </a:outerShdw>
                </a:effectLst>
                <a:latin typeface="Arial" panose="020B0604020202020204" pitchFamily="34" charset="0"/>
              </a:rPr>
              <a:t>which the Lord has promised to those who love Him.”</a:t>
            </a: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ctrTitle"/>
          </p:nvPr>
        </p:nvSpPr>
        <p:spPr>
          <a:xfrm>
            <a:off x="0" y="0"/>
            <a:ext cx="9144000" cy="6858000"/>
          </a:xfrm>
          <a:solidFill>
            <a:srgbClr val="000000"/>
          </a:solidFill>
        </p:spPr>
        <p:txBody>
          <a:bodyPr anchor="ctr"/>
          <a:lstStyle/>
          <a:p>
            <a:pPr eaLnBrk="1" hangingPunct="1"/>
            <a:endParaRPr lang="en-US" altLang="en-US" sz="4400" smtClean="0"/>
          </a:p>
        </p:txBody>
      </p:sp>
      <p:sp>
        <p:nvSpPr>
          <p:cNvPr id="32771" name="Rectangle 3"/>
          <p:cNvSpPr>
            <a:spLocks noGrp="1" noChangeArrowheads="1"/>
          </p:cNvSpPr>
          <p:nvPr>
            <p:ph type="subTitle" idx="1"/>
          </p:nvPr>
        </p:nvSpPr>
        <p:spPr>
          <a:xfrm>
            <a:off x="1371600" y="3886200"/>
            <a:ext cx="6400800" cy="1752600"/>
          </a:xfrm>
        </p:spPr>
        <p:txBody>
          <a:bodyPr/>
          <a:lstStyle/>
          <a:p>
            <a:pPr eaLnBrk="1" hangingPunct="1"/>
            <a:endParaRPr lang="en-US" altLang="en-US" sz="32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207963" y="639763"/>
            <a:ext cx="8716962" cy="588962"/>
          </a:xfrm>
          <a:prstGeom prst="rect">
            <a:avLst/>
          </a:prstGeom>
          <a:solidFill>
            <a:srgbClr val="FF6600"/>
          </a:solidFill>
          <a:ln w="9525">
            <a:solidFill>
              <a:schemeClr val="accent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chemeClr val="bg1"/>
                </a:solidFill>
                <a:effectLst>
                  <a:outerShdw blurRad="38100" dist="38100" dir="2700000" algn="tl">
                    <a:srgbClr val="000000"/>
                  </a:outerShdw>
                </a:effectLst>
                <a:latin typeface="Arial" panose="020B0604020202020204" pitchFamily="34" charset="0"/>
              </a:rPr>
              <a:t>Every Period of Life Has Its Own Challenges</a:t>
            </a:r>
          </a:p>
        </p:txBody>
      </p:sp>
      <p:sp>
        <p:nvSpPr>
          <p:cNvPr id="5123" name="Rectangle 3"/>
          <p:cNvSpPr>
            <a:spLocks noChangeArrowheads="1"/>
          </p:cNvSpPr>
          <p:nvPr/>
        </p:nvSpPr>
        <p:spPr bwMode="auto">
          <a:xfrm>
            <a:off x="76200" y="2971800"/>
            <a:ext cx="9144000" cy="381000"/>
          </a:xfrm>
          <a:prstGeom prst="rect">
            <a:avLst/>
          </a:prstGeom>
          <a:solidFill>
            <a:schemeClr val="accent1"/>
          </a:solidFill>
          <a:ln w="9525">
            <a:solidFill>
              <a:schemeClr val="tx1"/>
            </a:solidFill>
            <a:miter lim="800000"/>
            <a:headEnd/>
            <a:tailEnd/>
          </a:ln>
          <a:effectLst/>
        </p:spPr>
        <p:txBody>
          <a:bodyPr wrap="none" anchor="ctr"/>
          <a:lstStyle/>
          <a:p>
            <a:pPr algn="ctr"/>
            <a:r>
              <a:rPr lang="en-US" altLang="en-US" sz="2400" b="1">
                <a:latin typeface="Times New Roman" pitchFamily="18" charset="0"/>
              </a:rPr>
              <a:t>10        20       30        40        50        60       70        80        90</a:t>
            </a:r>
          </a:p>
        </p:txBody>
      </p:sp>
      <p:sp>
        <p:nvSpPr>
          <p:cNvPr id="11268" name="Rectangle 4"/>
          <p:cNvSpPr>
            <a:spLocks noChangeArrowheads="1"/>
          </p:cNvSpPr>
          <p:nvPr/>
        </p:nvSpPr>
        <p:spPr bwMode="auto">
          <a:xfrm>
            <a:off x="1295400" y="2895600"/>
            <a:ext cx="609600" cy="2133600"/>
          </a:xfrm>
          <a:prstGeom prst="rect">
            <a:avLst/>
          </a:prstGeom>
          <a:solidFill>
            <a:srgbClr val="CCCCFF">
              <a:alpha val="47842"/>
            </a:srgbClr>
          </a:solidFill>
          <a:ln w="9525">
            <a:solidFill>
              <a:schemeClr val="tx1"/>
            </a:solidFill>
            <a:miter lim="800000"/>
            <a:headEnd/>
            <a:tailEnd/>
          </a:ln>
          <a:effectLst/>
        </p:spPr>
        <p:txBody>
          <a:bodyPr wrap="none" anchor="ctr"/>
          <a:lstStyle/>
          <a:p>
            <a:pPr algn="ctr"/>
            <a:endParaRPr lang="en-US" altLang="en-US" sz="2400" b="1" dirty="0">
              <a:solidFill>
                <a:srgbClr val="000000"/>
              </a:solidFill>
            </a:endParaRPr>
          </a:p>
          <a:p>
            <a:pPr algn="ctr"/>
            <a:r>
              <a:rPr lang="en-US" altLang="en-US" sz="1100" b="1" dirty="0">
                <a:solidFill>
                  <a:srgbClr val="000000"/>
                </a:solidFill>
                <a:effectLst>
                  <a:outerShdw blurRad="38100" dist="38100" dir="2700000" algn="tl">
                    <a:srgbClr val="000000">
                      <a:alpha val="43137"/>
                    </a:srgbClr>
                  </a:outerShdw>
                </a:effectLst>
              </a:rPr>
              <a:t>Teenage</a:t>
            </a:r>
          </a:p>
          <a:p>
            <a:pPr algn="ctr"/>
            <a:r>
              <a:rPr lang="en-US" altLang="en-US" sz="1100" b="1" dirty="0">
                <a:solidFill>
                  <a:srgbClr val="000000"/>
                </a:solidFill>
                <a:effectLst>
                  <a:outerShdw blurRad="38100" dist="38100" dir="2700000" algn="tl">
                    <a:srgbClr val="000000">
                      <a:alpha val="43137"/>
                    </a:srgbClr>
                  </a:outerShdw>
                </a:effectLst>
              </a:rPr>
              <a:t>Years</a:t>
            </a:r>
          </a:p>
        </p:txBody>
      </p:sp>
      <p:sp>
        <p:nvSpPr>
          <p:cNvPr id="11269" name="Rectangle 5"/>
          <p:cNvSpPr>
            <a:spLocks noChangeArrowheads="1"/>
          </p:cNvSpPr>
          <p:nvPr/>
        </p:nvSpPr>
        <p:spPr bwMode="auto">
          <a:xfrm>
            <a:off x="5943600" y="2895600"/>
            <a:ext cx="2514600" cy="2133600"/>
          </a:xfrm>
          <a:prstGeom prst="rect">
            <a:avLst/>
          </a:prstGeom>
          <a:solidFill>
            <a:srgbClr val="CCCCFF">
              <a:alpha val="47842"/>
            </a:srgbClr>
          </a:solidFill>
          <a:ln w="9525">
            <a:solidFill>
              <a:schemeClr val="tx1"/>
            </a:solidFill>
            <a:miter lim="800000"/>
            <a:headEnd/>
            <a:tailEnd/>
          </a:ln>
          <a:effectLst/>
        </p:spPr>
        <p:txBody>
          <a:bodyPr wrap="none" anchor="ctr"/>
          <a:lstStyle/>
          <a:p>
            <a:pPr algn="ctr"/>
            <a:endParaRPr lang="en-US" altLang="en-US" sz="2400" b="1">
              <a:solidFill>
                <a:srgbClr val="000000"/>
              </a:solidFill>
            </a:endParaRPr>
          </a:p>
          <a:p>
            <a:pPr algn="ctr"/>
            <a:r>
              <a:rPr lang="en-US" altLang="en-US" sz="2400" b="1">
                <a:solidFill>
                  <a:srgbClr val="000000"/>
                </a:solidFill>
              </a:rPr>
              <a:t>Golden</a:t>
            </a:r>
          </a:p>
          <a:p>
            <a:pPr algn="ctr"/>
            <a:r>
              <a:rPr lang="en-US" altLang="en-US" sz="2400" b="1">
                <a:solidFill>
                  <a:srgbClr val="000000"/>
                </a:solidFill>
              </a:rPr>
              <a:t>Years</a:t>
            </a:r>
          </a:p>
        </p:txBody>
      </p:sp>
      <p:sp>
        <p:nvSpPr>
          <p:cNvPr id="11270" name="Rectangle 6"/>
          <p:cNvSpPr>
            <a:spLocks noChangeArrowheads="1"/>
          </p:cNvSpPr>
          <p:nvPr/>
        </p:nvSpPr>
        <p:spPr bwMode="auto">
          <a:xfrm>
            <a:off x="3429000" y="2895600"/>
            <a:ext cx="2362200" cy="2133600"/>
          </a:xfrm>
          <a:prstGeom prst="rect">
            <a:avLst/>
          </a:prstGeom>
          <a:solidFill>
            <a:srgbClr val="FFFF66">
              <a:alpha val="47842"/>
            </a:srgbClr>
          </a:solidFill>
          <a:ln w="9525">
            <a:solidFill>
              <a:schemeClr val="tx1"/>
            </a:solidFill>
            <a:miter lim="800000"/>
            <a:headEnd/>
            <a:tailEnd/>
          </a:ln>
          <a:effectLst/>
        </p:spPr>
        <p:txBody>
          <a:bodyPr wrap="none" anchor="ctr"/>
          <a:lstStyle/>
          <a:p>
            <a:pPr algn="ctr"/>
            <a:endParaRPr lang="en-US" altLang="en-US" sz="2400" b="1">
              <a:solidFill>
                <a:srgbClr val="000000"/>
              </a:solidFill>
            </a:endParaRPr>
          </a:p>
          <a:p>
            <a:pPr algn="ctr"/>
            <a:r>
              <a:rPr lang="en-US" altLang="en-US" sz="2400" b="1">
                <a:solidFill>
                  <a:srgbClr val="000000"/>
                </a:solidFill>
              </a:rPr>
              <a:t>Mid-Life</a:t>
            </a:r>
          </a:p>
          <a:p>
            <a:pPr algn="ctr"/>
            <a:r>
              <a:rPr lang="en-US" altLang="en-US" sz="2400" b="1">
                <a:solidFill>
                  <a:srgbClr val="000000"/>
                </a:solidFill>
              </a:rPr>
              <a:t>Years</a:t>
            </a:r>
          </a:p>
        </p:txBody>
      </p:sp>
      <p:sp>
        <p:nvSpPr>
          <p:cNvPr id="7" name="Rectangle 6"/>
          <p:cNvSpPr/>
          <p:nvPr/>
        </p:nvSpPr>
        <p:spPr>
          <a:xfrm>
            <a:off x="2057400" y="2895600"/>
            <a:ext cx="1295400" cy="2133600"/>
          </a:xfrm>
          <a:prstGeom prst="rect">
            <a:avLst/>
          </a:prstGeom>
          <a:solidFill>
            <a:srgbClr val="FF0000">
              <a:alpha val="18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Young </a:t>
            </a:r>
          </a:p>
          <a:p>
            <a:pPr algn="ctr"/>
            <a:r>
              <a:rPr lang="en-US" dirty="0" smtClean="0"/>
              <a:t>Adult </a:t>
            </a:r>
          </a:p>
          <a:p>
            <a:pPr algn="ctr"/>
            <a:r>
              <a:rPr lang="en-US" dirty="0" smtClean="0"/>
              <a:t>Years</a:t>
            </a:r>
            <a:endParaRPr lang="en-US" dirty="0"/>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268"/>
                                        </p:tgtEl>
                                        <p:attrNameLst>
                                          <p:attrName>style.visibility</p:attrName>
                                        </p:attrNameLst>
                                      </p:cBhvr>
                                      <p:to>
                                        <p:strVal val="visible"/>
                                      </p:to>
                                    </p:set>
                                    <p:animEffect transition="in" filter="fade">
                                      <p:cBhvr>
                                        <p:cTn id="7" dur="2000"/>
                                        <p:tgtEl>
                                          <p:spTgt spid="1126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269"/>
                                        </p:tgtEl>
                                        <p:attrNameLst>
                                          <p:attrName>style.visibility</p:attrName>
                                        </p:attrNameLst>
                                      </p:cBhvr>
                                      <p:to>
                                        <p:strVal val="visible"/>
                                      </p:to>
                                    </p:set>
                                    <p:animEffect transition="in" filter="fade">
                                      <p:cBhvr>
                                        <p:cTn id="12" dur="2000"/>
                                        <p:tgtEl>
                                          <p:spTgt spid="1126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270"/>
                                        </p:tgtEl>
                                        <p:attrNameLst>
                                          <p:attrName>style.visibility</p:attrName>
                                        </p:attrNameLst>
                                      </p:cBhvr>
                                      <p:to>
                                        <p:strVal val="visible"/>
                                      </p:to>
                                    </p:set>
                                    <p:animEffect transition="in" filter="fade">
                                      <p:cBhvr>
                                        <p:cTn id="17" dur="2000"/>
                                        <p:tgtEl>
                                          <p:spTgt spid="112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animBg="1"/>
      <p:bldP spid="11269" grpId="0" animBg="1"/>
      <p:bldP spid="11270"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33400" y="1600200"/>
            <a:ext cx="8077200" cy="2782888"/>
          </a:xfrm>
          <a:prstGeom prst="rect">
            <a:avLst/>
          </a:prstGeom>
          <a:solidFill>
            <a:srgbClr val="FFFFCC"/>
          </a:solidFill>
          <a:ln w="9525">
            <a:solidFill>
              <a:srgbClr val="000000"/>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en-US" sz="3200" i="1" dirty="0">
                <a:solidFill>
                  <a:srgbClr val="0000CC"/>
                </a:solidFill>
                <a:effectLst>
                  <a:outerShdw blurRad="38100" dist="38100" dir="2700000" algn="tl">
                    <a:srgbClr val="000000"/>
                  </a:outerShdw>
                </a:effectLst>
                <a:latin typeface="Arial Black" panose="020B0A04020102020204" pitchFamily="34" charset="0"/>
              </a:rPr>
              <a:t>"When I had journeyed half of our life's way, I found myself within a shadowed forest, for I had lost the path that does not stray."</a:t>
            </a:r>
            <a:r>
              <a:rPr lang="en-US" altLang="en-US" sz="3200" b="1" i="1" dirty="0">
                <a:solidFill>
                  <a:srgbClr val="3366FF"/>
                </a:solidFill>
                <a:effectLst>
                  <a:outerShdw blurRad="38100" dist="38100" dir="2700000" algn="tl">
                    <a:srgbClr val="000000"/>
                  </a:outerShdw>
                </a:effectLst>
                <a:latin typeface="Times New Roman" panose="02020603050405020304" pitchFamily="18" charset="0"/>
              </a:rPr>
              <a:t> </a:t>
            </a:r>
          </a:p>
          <a:p>
            <a:pPr algn="ctr">
              <a:spcBef>
                <a:spcPct val="50000"/>
              </a:spcBef>
              <a:defRPr/>
            </a:pPr>
            <a:r>
              <a:rPr lang="en-US" altLang="en-US" sz="3200" b="1" dirty="0">
                <a:solidFill>
                  <a:srgbClr val="6699FF"/>
                </a:solidFill>
                <a:effectLst>
                  <a:outerShdw blurRad="38100" dist="38100" dir="2700000" algn="tl">
                    <a:srgbClr val="000000"/>
                  </a:outerShdw>
                </a:effectLst>
                <a:latin typeface="Times New Roman" panose="02020603050405020304" pitchFamily="18" charset="0"/>
              </a:rPr>
              <a:t>Dante </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07963" y="639763"/>
            <a:ext cx="8707437" cy="579437"/>
          </a:xfrm>
          <a:prstGeom prst="rect">
            <a:avLst/>
          </a:prstGeom>
          <a:solidFill>
            <a:srgbClr val="FF6600"/>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chemeClr val="bg1"/>
                </a:solidFill>
                <a:effectLst>
                  <a:outerShdw blurRad="38100" dist="38100" dir="2700000" algn="tl">
                    <a:srgbClr val="000000"/>
                  </a:outerShdw>
                </a:effectLst>
                <a:latin typeface="Arial" panose="020B0604020202020204" pitchFamily="34" charset="0"/>
              </a:rPr>
              <a:t>Every Period of Life Has Its Own Challenges</a:t>
            </a:r>
          </a:p>
        </p:txBody>
      </p:sp>
      <p:sp>
        <p:nvSpPr>
          <p:cNvPr id="7171" name="Rectangle 3"/>
          <p:cNvSpPr>
            <a:spLocks noChangeArrowheads="1"/>
          </p:cNvSpPr>
          <p:nvPr/>
        </p:nvSpPr>
        <p:spPr bwMode="auto">
          <a:xfrm>
            <a:off x="76200" y="2971800"/>
            <a:ext cx="9144000" cy="381000"/>
          </a:xfrm>
          <a:prstGeom prst="rect">
            <a:avLst/>
          </a:prstGeom>
          <a:solidFill>
            <a:schemeClr val="accent1"/>
          </a:solidFill>
          <a:ln w="9525">
            <a:solidFill>
              <a:schemeClr val="tx1"/>
            </a:solidFill>
            <a:miter lim="800000"/>
            <a:headEnd/>
            <a:tailEnd/>
          </a:ln>
          <a:effectLst/>
        </p:spPr>
        <p:txBody>
          <a:bodyPr wrap="none" anchor="ctr"/>
          <a:lstStyle/>
          <a:p>
            <a:pPr algn="ctr"/>
            <a:r>
              <a:rPr lang="en-US" altLang="en-US" sz="2400" b="1">
                <a:latin typeface="Times New Roman" pitchFamily="18" charset="0"/>
              </a:rPr>
              <a:t>10        20       30        40        50        60       70        80        90</a:t>
            </a:r>
          </a:p>
        </p:txBody>
      </p:sp>
      <p:sp>
        <p:nvSpPr>
          <p:cNvPr id="7172" name="Rectangle 4"/>
          <p:cNvSpPr>
            <a:spLocks noChangeArrowheads="1"/>
          </p:cNvSpPr>
          <p:nvPr/>
        </p:nvSpPr>
        <p:spPr bwMode="auto">
          <a:xfrm>
            <a:off x="3429000" y="2895600"/>
            <a:ext cx="2286000" cy="2133600"/>
          </a:xfrm>
          <a:prstGeom prst="rect">
            <a:avLst/>
          </a:prstGeom>
          <a:solidFill>
            <a:srgbClr val="FFFF66">
              <a:alpha val="47842"/>
            </a:srgbClr>
          </a:solidFill>
          <a:ln w="9525">
            <a:solidFill>
              <a:schemeClr val="tx1"/>
            </a:solidFill>
            <a:miter lim="800000"/>
            <a:headEnd/>
            <a:tailEnd/>
          </a:ln>
          <a:effectLst/>
        </p:spPr>
        <p:txBody>
          <a:bodyPr wrap="none" anchor="ctr"/>
          <a:lstStyle/>
          <a:p>
            <a:pPr algn="ctr"/>
            <a:endParaRPr lang="en-US" altLang="en-US" sz="2400" b="1">
              <a:solidFill>
                <a:srgbClr val="000000"/>
              </a:solidFill>
            </a:endParaRPr>
          </a:p>
          <a:p>
            <a:pPr algn="ctr"/>
            <a:r>
              <a:rPr lang="en-US" altLang="en-US" sz="2400" b="1">
                <a:solidFill>
                  <a:srgbClr val="000000"/>
                </a:solidFill>
              </a:rPr>
              <a:t>Mid-Life</a:t>
            </a:r>
          </a:p>
          <a:p>
            <a:pPr algn="ctr"/>
            <a:r>
              <a:rPr lang="en-US" altLang="en-US" sz="2400" b="1">
                <a:solidFill>
                  <a:srgbClr val="000000"/>
                </a:solidFill>
              </a:rPr>
              <a:t>Years</a:t>
            </a:r>
          </a:p>
        </p:txBody>
      </p:sp>
      <p:sp>
        <p:nvSpPr>
          <p:cNvPr id="13317" name="Text Box 5"/>
          <p:cNvSpPr txBox="1">
            <a:spLocks noChangeArrowheads="1"/>
          </p:cNvSpPr>
          <p:nvPr/>
        </p:nvSpPr>
        <p:spPr bwMode="auto">
          <a:xfrm>
            <a:off x="4926013" y="1524000"/>
            <a:ext cx="2493962" cy="1187450"/>
          </a:xfrm>
          <a:prstGeom prst="rect">
            <a:avLst/>
          </a:prstGeom>
          <a:noFill/>
          <a:ln w="9525">
            <a:noFill/>
            <a:miter lim="800000"/>
            <a:headEnd/>
            <a:tailEnd/>
          </a:ln>
          <a:effectLst/>
        </p:spPr>
        <p:txBody>
          <a:bodyPr wrap="none">
            <a:spAutoFit/>
          </a:bodyPr>
          <a:lstStyle/>
          <a:p>
            <a:pPr algn="ctr"/>
            <a:r>
              <a:rPr lang="en-US" altLang="en-US" sz="2400" b="1" i="1">
                <a:solidFill>
                  <a:srgbClr val="FFFF66"/>
                </a:solidFill>
              </a:rPr>
              <a:t>Many Men</a:t>
            </a:r>
          </a:p>
          <a:p>
            <a:pPr algn="ctr"/>
            <a:r>
              <a:rPr lang="en-US" altLang="en-US" sz="2400" b="1" i="1">
                <a:solidFill>
                  <a:srgbClr val="FFFF66"/>
                </a:solidFill>
              </a:rPr>
              <a:t>Mid-Life Crisis</a:t>
            </a:r>
          </a:p>
          <a:p>
            <a:pPr algn="ctr"/>
            <a:r>
              <a:rPr lang="en-US" altLang="en-US" sz="2400" b="1" i="1">
                <a:solidFill>
                  <a:srgbClr val="FFFF66"/>
                </a:solidFill>
              </a:rPr>
              <a:t>“2</a:t>
            </a:r>
            <a:r>
              <a:rPr lang="en-US" altLang="en-US" sz="2400" b="1" i="1" baseline="30000">
                <a:solidFill>
                  <a:srgbClr val="FFFF66"/>
                </a:solidFill>
              </a:rPr>
              <a:t>nd</a:t>
            </a:r>
            <a:r>
              <a:rPr lang="en-US" altLang="en-US" sz="2400" b="1" i="1">
                <a:solidFill>
                  <a:srgbClr val="FFFF66"/>
                </a:solidFill>
              </a:rPr>
              <a:t> Childhood”</a:t>
            </a:r>
          </a:p>
        </p:txBody>
      </p:sp>
      <p:sp>
        <p:nvSpPr>
          <p:cNvPr id="13318" name="Line 6"/>
          <p:cNvSpPr>
            <a:spLocks noChangeShapeType="1"/>
          </p:cNvSpPr>
          <p:nvPr/>
        </p:nvSpPr>
        <p:spPr bwMode="auto">
          <a:xfrm flipV="1">
            <a:off x="4648200" y="2590800"/>
            <a:ext cx="914400" cy="1066800"/>
          </a:xfrm>
          <a:prstGeom prst="line">
            <a:avLst/>
          </a:prstGeom>
          <a:noFill/>
          <a:ln w="76200">
            <a:solidFill>
              <a:srgbClr val="FFFF66"/>
            </a:solidFill>
            <a:round/>
            <a:headEnd/>
            <a:tailEnd/>
          </a:ln>
          <a:effectLst/>
        </p:spPr>
        <p:txBody>
          <a:bodyPr/>
          <a:lstStyle/>
          <a:p>
            <a:endParaRPr lang="en-US"/>
          </a:p>
        </p:txBody>
      </p:sp>
      <p:sp>
        <p:nvSpPr>
          <p:cNvPr id="13319" name="Line 7"/>
          <p:cNvSpPr>
            <a:spLocks noChangeShapeType="1"/>
          </p:cNvSpPr>
          <p:nvPr/>
        </p:nvSpPr>
        <p:spPr bwMode="auto">
          <a:xfrm flipH="1" flipV="1">
            <a:off x="2514600" y="2438400"/>
            <a:ext cx="1676400" cy="1143000"/>
          </a:xfrm>
          <a:prstGeom prst="line">
            <a:avLst/>
          </a:prstGeom>
          <a:noFill/>
          <a:ln w="76200">
            <a:solidFill>
              <a:srgbClr val="FFFF66"/>
            </a:solidFill>
            <a:round/>
            <a:headEnd/>
            <a:tailEnd/>
          </a:ln>
          <a:effectLst/>
        </p:spPr>
        <p:txBody>
          <a:bodyPr/>
          <a:lstStyle/>
          <a:p>
            <a:endParaRPr lang="en-US"/>
          </a:p>
        </p:txBody>
      </p:sp>
      <p:sp>
        <p:nvSpPr>
          <p:cNvPr id="13320" name="Text Box 8"/>
          <p:cNvSpPr txBox="1">
            <a:spLocks noChangeArrowheads="1"/>
          </p:cNvSpPr>
          <p:nvPr/>
        </p:nvSpPr>
        <p:spPr bwMode="auto">
          <a:xfrm>
            <a:off x="166688" y="1676400"/>
            <a:ext cx="3095625" cy="822325"/>
          </a:xfrm>
          <a:prstGeom prst="rect">
            <a:avLst/>
          </a:prstGeom>
          <a:noFill/>
          <a:ln w="9525">
            <a:noFill/>
            <a:miter lim="800000"/>
            <a:headEnd/>
            <a:tailEnd/>
          </a:ln>
          <a:effectLst/>
        </p:spPr>
        <p:txBody>
          <a:bodyPr wrap="none">
            <a:spAutoFit/>
          </a:bodyPr>
          <a:lstStyle/>
          <a:p>
            <a:pPr algn="ctr"/>
            <a:r>
              <a:rPr lang="en-US" altLang="en-US" sz="2400" b="1" i="1">
                <a:solidFill>
                  <a:srgbClr val="FFFF66"/>
                </a:solidFill>
              </a:rPr>
              <a:t>Some Women</a:t>
            </a:r>
          </a:p>
          <a:p>
            <a:pPr algn="ctr"/>
            <a:r>
              <a:rPr lang="en-US" altLang="en-US" sz="2400" b="1" i="1">
                <a:solidFill>
                  <a:srgbClr val="FFFF66"/>
                </a:solidFill>
              </a:rPr>
              <a:t>Many “The Change”</a:t>
            </a:r>
          </a:p>
        </p:txBody>
      </p:sp>
      <p:sp>
        <p:nvSpPr>
          <p:cNvPr id="13321" name="Text Box 9"/>
          <p:cNvSpPr txBox="1">
            <a:spLocks noChangeArrowheads="1"/>
          </p:cNvSpPr>
          <p:nvPr/>
        </p:nvSpPr>
        <p:spPr bwMode="auto">
          <a:xfrm>
            <a:off x="5715000" y="3733800"/>
            <a:ext cx="3429000" cy="2314575"/>
          </a:xfrm>
          <a:prstGeom prst="rect">
            <a:avLst/>
          </a:prstGeom>
          <a:noFill/>
          <a:ln w="9525">
            <a:noFill/>
            <a:miter lim="800000"/>
            <a:headEnd/>
            <a:tailEnd/>
          </a:ln>
          <a:effectLst/>
        </p:spPr>
        <p:txBody>
          <a:bodyPr>
            <a:spAutoFit/>
          </a:bodyPr>
          <a:lstStyle/>
          <a:p>
            <a:pPr>
              <a:lnSpc>
                <a:spcPct val="130000"/>
              </a:lnSpc>
              <a:buFontTx/>
              <a:buChar char="•"/>
            </a:pPr>
            <a:r>
              <a:rPr lang="en-US" altLang="en-US" sz="2800" b="1">
                <a:solidFill>
                  <a:srgbClr val="FFFFCC"/>
                </a:solidFill>
              </a:rPr>
              <a:t> Not a disease –   (that you catch)</a:t>
            </a:r>
          </a:p>
          <a:p>
            <a:pPr>
              <a:lnSpc>
                <a:spcPct val="130000"/>
              </a:lnSpc>
              <a:buFontTx/>
              <a:buChar char="•"/>
            </a:pPr>
            <a:r>
              <a:rPr lang="en-US" altLang="en-US" sz="2800" b="1">
                <a:solidFill>
                  <a:srgbClr val="FFFFCC"/>
                </a:solidFill>
              </a:rPr>
              <a:t> Real Problem</a:t>
            </a:r>
          </a:p>
          <a:p>
            <a:pPr>
              <a:lnSpc>
                <a:spcPct val="130000"/>
              </a:lnSpc>
              <a:buFontTx/>
              <a:buChar char="•"/>
            </a:pPr>
            <a:r>
              <a:rPr lang="en-US" altLang="en-US" sz="2800" b="1">
                <a:solidFill>
                  <a:srgbClr val="FFFFCC"/>
                </a:solidFill>
              </a:rPr>
              <a:t> Preventable?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3318"/>
                                        </p:tgtEl>
                                        <p:attrNameLst>
                                          <p:attrName>style.visibility</p:attrName>
                                        </p:attrNameLst>
                                      </p:cBhvr>
                                      <p:to>
                                        <p:strVal val="visible"/>
                                      </p:to>
                                    </p:set>
                                    <p:animEffect transition="in" filter="wipe(down)">
                                      <p:cBhvr>
                                        <p:cTn id="7" dur="500"/>
                                        <p:tgtEl>
                                          <p:spTgt spid="133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7"/>
                                        </p:tgtEl>
                                        <p:attrNameLst>
                                          <p:attrName>style.visibility</p:attrName>
                                        </p:attrNameLst>
                                      </p:cBhvr>
                                      <p:to>
                                        <p:strVal val="visible"/>
                                      </p:to>
                                    </p:set>
                                    <p:animEffect transition="in" filter="wipe(left)">
                                      <p:cBhvr>
                                        <p:cTn id="12" dur="500"/>
                                        <p:tgtEl>
                                          <p:spTgt spid="1331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3319"/>
                                        </p:tgtEl>
                                        <p:attrNameLst>
                                          <p:attrName>style.visibility</p:attrName>
                                        </p:attrNameLst>
                                      </p:cBhvr>
                                      <p:to>
                                        <p:strVal val="visible"/>
                                      </p:to>
                                    </p:set>
                                    <p:animEffect transition="in" filter="wipe(down)">
                                      <p:cBhvr>
                                        <p:cTn id="17" dur="500"/>
                                        <p:tgtEl>
                                          <p:spTgt spid="1331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20"/>
                                        </p:tgtEl>
                                        <p:attrNameLst>
                                          <p:attrName>style.visibility</p:attrName>
                                        </p:attrNameLst>
                                      </p:cBhvr>
                                      <p:to>
                                        <p:strVal val="visible"/>
                                      </p:to>
                                    </p:set>
                                    <p:animEffect transition="in" filter="wipe(left)">
                                      <p:cBhvr>
                                        <p:cTn id="22" dur="500"/>
                                        <p:tgtEl>
                                          <p:spTgt spid="13320"/>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 presetClass="entr" presetSubtype="2" fill="hold" grpId="0" nodeType="clickEffect">
                                  <p:stCondLst>
                                    <p:cond delay="0"/>
                                  </p:stCondLst>
                                  <p:childTnLst>
                                    <p:set>
                                      <p:cBhvr>
                                        <p:cTn id="26" dur="1" fill="hold">
                                          <p:stCondLst>
                                            <p:cond delay="0"/>
                                          </p:stCondLst>
                                        </p:cTn>
                                        <p:tgtEl>
                                          <p:spTgt spid="13321">
                                            <p:txEl>
                                              <p:pRg st="0" end="0"/>
                                            </p:txEl>
                                          </p:spTgt>
                                        </p:tgtEl>
                                        <p:attrNameLst>
                                          <p:attrName>style.visibility</p:attrName>
                                        </p:attrNameLst>
                                      </p:cBhvr>
                                      <p:to>
                                        <p:strVal val="visible"/>
                                      </p:to>
                                    </p:set>
                                    <p:anim calcmode="lin" valueType="num">
                                      <p:cBhvr additive="base">
                                        <p:cTn id="27" dur="500" fill="hold"/>
                                        <p:tgtEl>
                                          <p:spTgt spid="13321">
                                            <p:txEl>
                                              <p:pRg st="0" end="0"/>
                                            </p:txEl>
                                          </p:spTgt>
                                        </p:tgtEl>
                                        <p:attrNameLst>
                                          <p:attrName>ppt_x</p:attrName>
                                        </p:attrNameLst>
                                      </p:cBhvr>
                                      <p:tavLst>
                                        <p:tav tm="0">
                                          <p:val>
                                            <p:strVal val="1+#ppt_w/2"/>
                                          </p:val>
                                        </p:tav>
                                        <p:tav tm="100000">
                                          <p:val>
                                            <p:strVal val="#ppt_x"/>
                                          </p:val>
                                        </p:tav>
                                      </p:tavLst>
                                    </p:anim>
                                    <p:anim calcmode="lin" valueType="num">
                                      <p:cBhvr additive="base">
                                        <p:cTn id="28" dur="500" fill="hold"/>
                                        <p:tgtEl>
                                          <p:spTgt spid="1332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ntr" presetSubtype="2" fill="hold" grpId="0" nodeType="clickEffect">
                                  <p:stCondLst>
                                    <p:cond delay="0"/>
                                  </p:stCondLst>
                                  <p:childTnLst>
                                    <p:set>
                                      <p:cBhvr>
                                        <p:cTn id="32" dur="1" fill="hold">
                                          <p:stCondLst>
                                            <p:cond delay="0"/>
                                          </p:stCondLst>
                                        </p:cTn>
                                        <p:tgtEl>
                                          <p:spTgt spid="13321">
                                            <p:txEl>
                                              <p:pRg st="1" end="1"/>
                                            </p:txEl>
                                          </p:spTgt>
                                        </p:tgtEl>
                                        <p:attrNameLst>
                                          <p:attrName>style.visibility</p:attrName>
                                        </p:attrNameLst>
                                      </p:cBhvr>
                                      <p:to>
                                        <p:strVal val="visible"/>
                                      </p:to>
                                    </p:set>
                                    <p:anim calcmode="lin" valueType="num">
                                      <p:cBhvr additive="base">
                                        <p:cTn id="33" dur="500" fill="hold"/>
                                        <p:tgtEl>
                                          <p:spTgt spid="13321">
                                            <p:txEl>
                                              <p:pRg st="1" end="1"/>
                                            </p:txEl>
                                          </p:spTgt>
                                        </p:tgtEl>
                                        <p:attrNameLst>
                                          <p:attrName>ppt_x</p:attrName>
                                        </p:attrNameLst>
                                      </p:cBhvr>
                                      <p:tavLst>
                                        <p:tav tm="0">
                                          <p:val>
                                            <p:strVal val="1+#ppt_w/2"/>
                                          </p:val>
                                        </p:tav>
                                        <p:tav tm="100000">
                                          <p:val>
                                            <p:strVal val="#ppt_x"/>
                                          </p:val>
                                        </p:tav>
                                      </p:tavLst>
                                    </p:anim>
                                    <p:anim calcmode="lin" valueType="num">
                                      <p:cBhvr additive="base">
                                        <p:cTn id="34" dur="500" fill="hold"/>
                                        <p:tgtEl>
                                          <p:spTgt spid="13321">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2" presetClass="entr" presetSubtype="2" fill="hold" grpId="0" nodeType="clickEffect">
                                  <p:stCondLst>
                                    <p:cond delay="0"/>
                                  </p:stCondLst>
                                  <p:childTnLst>
                                    <p:set>
                                      <p:cBhvr>
                                        <p:cTn id="38" dur="1" fill="hold">
                                          <p:stCondLst>
                                            <p:cond delay="0"/>
                                          </p:stCondLst>
                                        </p:cTn>
                                        <p:tgtEl>
                                          <p:spTgt spid="13321">
                                            <p:txEl>
                                              <p:pRg st="2" end="2"/>
                                            </p:txEl>
                                          </p:spTgt>
                                        </p:tgtEl>
                                        <p:attrNameLst>
                                          <p:attrName>style.visibility</p:attrName>
                                        </p:attrNameLst>
                                      </p:cBhvr>
                                      <p:to>
                                        <p:strVal val="visible"/>
                                      </p:to>
                                    </p:set>
                                    <p:anim calcmode="lin" valueType="num">
                                      <p:cBhvr additive="base">
                                        <p:cTn id="39" dur="500" fill="hold"/>
                                        <p:tgtEl>
                                          <p:spTgt spid="13321">
                                            <p:txEl>
                                              <p:pRg st="2" end="2"/>
                                            </p:txEl>
                                          </p:spTgt>
                                        </p:tgtEl>
                                        <p:attrNameLst>
                                          <p:attrName>ppt_x</p:attrName>
                                        </p:attrNameLst>
                                      </p:cBhvr>
                                      <p:tavLst>
                                        <p:tav tm="0">
                                          <p:val>
                                            <p:strVal val="1+#ppt_w/2"/>
                                          </p:val>
                                        </p:tav>
                                        <p:tav tm="100000">
                                          <p:val>
                                            <p:strVal val="#ppt_x"/>
                                          </p:val>
                                        </p:tav>
                                      </p:tavLst>
                                    </p:anim>
                                    <p:anim calcmode="lin" valueType="num">
                                      <p:cBhvr additive="base">
                                        <p:cTn id="40" dur="500" fill="hold"/>
                                        <p:tgtEl>
                                          <p:spTgt spid="1332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p:bldP spid="13318" grpId="0" animBg="1"/>
      <p:bldP spid="13319" grpId="0" animBg="1"/>
      <p:bldP spid="13320" grpId="0"/>
      <p:bldP spid="1332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descr="1564766985"/>
          <p:cNvPicPr>
            <a:picLocks noChangeAspect="1" noChangeArrowheads="1"/>
          </p:cNvPicPr>
          <p:nvPr/>
        </p:nvPicPr>
        <p:blipFill>
          <a:blip r:embed="rId2" cstate="print"/>
          <a:srcRect/>
          <a:stretch>
            <a:fillRect/>
          </a:stretch>
        </p:blipFill>
        <p:spPr bwMode="auto">
          <a:xfrm>
            <a:off x="457200" y="1066800"/>
            <a:ext cx="2876550" cy="4524375"/>
          </a:xfrm>
          <a:prstGeom prst="rect">
            <a:avLst/>
          </a:prstGeom>
          <a:noFill/>
          <a:ln w="9525">
            <a:solidFill>
              <a:schemeClr val="bg1"/>
            </a:solidFill>
            <a:miter lim="800000"/>
            <a:headEnd/>
            <a:tailEnd/>
          </a:ln>
        </p:spPr>
      </p:pic>
      <p:sp>
        <p:nvSpPr>
          <p:cNvPr id="8195" name="Text Box 3"/>
          <p:cNvSpPr txBox="1">
            <a:spLocks noChangeArrowheads="1"/>
          </p:cNvSpPr>
          <p:nvPr/>
        </p:nvSpPr>
        <p:spPr bwMode="auto">
          <a:xfrm>
            <a:off x="4038600" y="1600200"/>
            <a:ext cx="4724400" cy="4738688"/>
          </a:xfrm>
          <a:prstGeom prst="rect">
            <a:avLst/>
          </a:prstGeom>
          <a:noFill/>
          <a:ln w="9525">
            <a:solidFill>
              <a:schemeClr val="hlink"/>
            </a:solidFill>
            <a:miter lim="800000"/>
            <a:headEnd/>
            <a:tailEnd/>
          </a:ln>
          <a:effectLst/>
        </p:spPr>
        <p:txBody>
          <a:bodyPr>
            <a:spAutoFit/>
          </a:bodyPr>
          <a:lstStyle/>
          <a:p>
            <a:pPr marL="457200" indent="-457200">
              <a:lnSpc>
                <a:spcPct val="150000"/>
              </a:lnSpc>
              <a:spcBef>
                <a:spcPct val="50000"/>
              </a:spcBef>
              <a:buFontTx/>
              <a:buAutoNum type="arabicPeriod"/>
            </a:pPr>
            <a:r>
              <a:rPr lang="en-US" altLang="en-US" sz="3200" b="1" u="sng">
                <a:solidFill>
                  <a:srgbClr val="FFFFCC"/>
                </a:solidFill>
              </a:rPr>
              <a:t>His Body</a:t>
            </a:r>
          </a:p>
          <a:p>
            <a:pPr marL="457200" indent="-457200">
              <a:lnSpc>
                <a:spcPct val="150000"/>
              </a:lnSpc>
              <a:spcBef>
                <a:spcPct val="50000"/>
              </a:spcBef>
              <a:buFontTx/>
              <a:buAutoNum type="arabicPeriod"/>
            </a:pPr>
            <a:r>
              <a:rPr lang="en-US" altLang="en-US" sz="3200" b="1" u="sng">
                <a:solidFill>
                  <a:srgbClr val="FFFFCC"/>
                </a:solidFill>
              </a:rPr>
              <a:t>His Work</a:t>
            </a:r>
          </a:p>
          <a:p>
            <a:pPr marL="457200" indent="-457200">
              <a:lnSpc>
                <a:spcPct val="150000"/>
              </a:lnSpc>
              <a:spcBef>
                <a:spcPct val="50000"/>
              </a:spcBef>
              <a:buFontTx/>
              <a:buAutoNum type="arabicPeriod"/>
            </a:pPr>
            <a:r>
              <a:rPr lang="en-US" altLang="en-US" sz="3200" b="1" u="sng">
                <a:solidFill>
                  <a:srgbClr val="FFFFCC"/>
                </a:solidFill>
              </a:rPr>
              <a:t>His Wife &amp; Family</a:t>
            </a:r>
          </a:p>
          <a:p>
            <a:pPr marL="457200" indent="-457200">
              <a:lnSpc>
                <a:spcPct val="150000"/>
              </a:lnSpc>
              <a:spcBef>
                <a:spcPct val="50000"/>
              </a:spcBef>
              <a:buFontTx/>
              <a:buAutoNum type="arabicPeriod"/>
            </a:pPr>
            <a:r>
              <a:rPr lang="en-US" altLang="en-US" sz="3200" b="1" u="sng">
                <a:solidFill>
                  <a:srgbClr val="FFFFCC"/>
                </a:solidFill>
              </a:rPr>
              <a:t>His God</a:t>
            </a:r>
          </a:p>
          <a:p>
            <a:pPr marL="457200" indent="-457200">
              <a:lnSpc>
                <a:spcPct val="150000"/>
              </a:lnSpc>
              <a:spcBef>
                <a:spcPct val="50000"/>
              </a:spcBef>
            </a:pPr>
            <a:endParaRPr lang="en-US" altLang="en-US" sz="3200" b="1">
              <a:solidFill>
                <a:srgbClr val="FFFFCC"/>
              </a:solidFill>
            </a:endParaRPr>
          </a:p>
        </p:txBody>
      </p:sp>
      <p:sp>
        <p:nvSpPr>
          <p:cNvPr id="14340" name="Text Box 4"/>
          <p:cNvSpPr txBox="1">
            <a:spLocks noChangeArrowheads="1"/>
          </p:cNvSpPr>
          <p:nvPr/>
        </p:nvSpPr>
        <p:spPr bwMode="auto">
          <a:xfrm>
            <a:off x="4114800" y="685800"/>
            <a:ext cx="43434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en-US" sz="3200" u="sng">
                <a:solidFill>
                  <a:srgbClr val="6699FF"/>
                </a:solidFill>
                <a:effectLst>
                  <a:outerShdw blurRad="38100" dist="38100" dir="2700000" algn="tl">
                    <a:srgbClr val="000000"/>
                  </a:outerShdw>
                </a:effectLst>
                <a:latin typeface="Arial Black" panose="020B0A04020102020204" pitchFamily="34" charset="0"/>
              </a:rPr>
              <a:t>Four Enemies</a:t>
            </a:r>
          </a:p>
        </p:txBody>
      </p:sp>
      <p:sp>
        <p:nvSpPr>
          <p:cNvPr id="14341" name="Text Box 5"/>
          <p:cNvSpPr txBox="1">
            <a:spLocks noChangeArrowheads="1"/>
          </p:cNvSpPr>
          <p:nvPr/>
        </p:nvSpPr>
        <p:spPr bwMode="auto">
          <a:xfrm>
            <a:off x="4495800" y="2286000"/>
            <a:ext cx="3835400"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(Losing his looks, hair, shape)</a:t>
            </a:r>
          </a:p>
        </p:txBody>
      </p:sp>
      <p:sp>
        <p:nvSpPr>
          <p:cNvPr id="14342" name="Text Box 6"/>
          <p:cNvSpPr txBox="1">
            <a:spLocks noChangeArrowheads="1"/>
          </p:cNvSpPr>
          <p:nvPr/>
        </p:nvSpPr>
        <p:spPr bwMode="auto">
          <a:xfrm>
            <a:off x="4495800" y="3260725"/>
            <a:ext cx="4087813"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(Monotony in what was exciting)</a:t>
            </a:r>
          </a:p>
        </p:txBody>
      </p:sp>
      <p:sp>
        <p:nvSpPr>
          <p:cNvPr id="14343" name="Text Box 7"/>
          <p:cNvSpPr txBox="1">
            <a:spLocks noChangeArrowheads="1"/>
          </p:cNvSpPr>
          <p:nvPr/>
        </p:nvSpPr>
        <p:spPr bwMode="auto">
          <a:xfrm>
            <a:off x="4495800" y="4267200"/>
            <a:ext cx="4089400"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(Trapped by his responsibilities)</a:t>
            </a:r>
          </a:p>
        </p:txBody>
      </p:sp>
      <p:sp>
        <p:nvSpPr>
          <p:cNvPr id="14344" name="Text Box 8"/>
          <p:cNvSpPr txBox="1">
            <a:spLocks noChangeArrowheads="1"/>
          </p:cNvSpPr>
          <p:nvPr/>
        </p:nvSpPr>
        <p:spPr bwMode="auto">
          <a:xfrm>
            <a:off x="4495800" y="5318125"/>
            <a:ext cx="4038600" cy="701675"/>
          </a:xfrm>
          <a:prstGeom prst="rect">
            <a:avLst/>
          </a:prstGeom>
          <a:noFill/>
          <a:ln w="9525">
            <a:noFill/>
            <a:miter lim="800000"/>
            <a:headEnd/>
            <a:tailEnd/>
          </a:ln>
          <a:effectLst/>
        </p:spPr>
        <p:txBody>
          <a:bodyPr>
            <a:spAutoFit/>
          </a:bodyPr>
          <a:lstStyle/>
          <a:p>
            <a:r>
              <a:rPr lang="en-US" altLang="en-US" sz="2000" b="1" i="1">
                <a:solidFill>
                  <a:srgbClr val="FFFF66"/>
                </a:solidFill>
              </a:rPr>
              <a:t>(Accusing him of selfishness, laziness, &amp; lust)</a:t>
            </a:r>
          </a:p>
        </p:txBody>
      </p:sp>
      <p:sp>
        <p:nvSpPr>
          <p:cNvPr id="14345" name="Text Box 9"/>
          <p:cNvSpPr txBox="1">
            <a:spLocks noChangeArrowheads="1"/>
          </p:cNvSpPr>
          <p:nvPr/>
        </p:nvSpPr>
        <p:spPr bwMode="auto">
          <a:xfrm>
            <a:off x="223838" y="381000"/>
            <a:ext cx="3517900" cy="528638"/>
          </a:xfrm>
          <a:prstGeom prst="rect">
            <a:avLst/>
          </a:prstGeom>
          <a:solidFill>
            <a:srgbClr val="FF6600"/>
          </a:solidFill>
          <a:ln w="9525">
            <a:solidFill>
              <a:schemeClr val="accent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2800" b="1" i="1">
                <a:solidFill>
                  <a:srgbClr val="3366FF"/>
                </a:solidFill>
                <a:effectLst>
                  <a:outerShdw blurRad="38100" dist="38100" dir="2700000" algn="tl">
                    <a:srgbClr val="000000"/>
                  </a:outerShdw>
                </a:effectLst>
                <a:latin typeface="Times New Roman" panose="02020603050405020304" pitchFamily="18" charset="0"/>
              </a:rPr>
              <a:t>“Second Adolescence”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341"/>
                                        </p:tgtEl>
                                        <p:attrNameLst>
                                          <p:attrName>style.visibility</p:attrName>
                                        </p:attrNameLst>
                                      </p:cBhvr>
                                      <p:to>
                                        <p:strVal val="visible"/>
                                      </p:to>
                                    </p:set>
                                    <p:animEffect transition="in" filter="fade">
                                      <p:cBhvr>
                                        <p:cTn id="7" dur="2000"/>
                                        <p:tgtEl>
                                          <p:spTgt spid="143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342"/>
                                        </p:tgtEl>
                                        <p:attrNameLst>
                                          <p:attrName>style.visibility</p:attrName>
                                        </p:attrNameLst>
                                      </p:cBhvr>
                                      <p:to>
                                        <p:strVal val="visible"/>
                                      </p:to>
                                    </p:set>
                                    <p:animEffect transition="in" filter="fade">
                                      <p:cBhvr>
                                        <p:cTn id="12" dur="2000"/>
                                        <p:tgtEl>
                                          <p:spTgt spid="1434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4343"/>
                                        </p:tgtEl>
                                        <p:attrNameLst>
                                          <p:attrName>style.visibility</p:attrName>
                                        </p:attrNameLst>
                                      </p:cBhvr>
                                      <p:to>
                                        <p:strVal val="visible"/>
                                      </p:to>
                                    </p:set>
                                    <p:animEffect transition="in" filter="fade">
                                      <p:cBhvr>
                                        <p:cTn id="17" dur="2000"/>
                                        <p:tgtEl>
                                          <p:spTgt spid="1434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4344"/>
                                        </p:tgtEl>
                                        <p:attrNameLst>
                                          <p:attrName>style.visibility</p:attrName>
                                        </p:attrNameLst>
                                      </p:cBhvr>
                                      <p:to>
                                        <p:strVal val="visible"/>
                                      </p:to>
                                    </p:set>
                                    <p:animEffect transition="in" filter="fade">
                                      <p:cBhvr>
                                        <p:cTn id="22" dur="2000"/>
                                        <p:tgtEl>
                                          <p:spTgt spid="143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41" grpId="0"/>
      <p:bldP spid="14342" grpId="0"/>
      <p:bldP spid="14343" grpId="0"/>
      <p:bldP spid="1434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1564766985"/>
          <p:cNvPicPr>
            <a:picLocks noChangeAspect="1" noChangeArrowheads="1"/>
          </p:cNvPicPr>
          <p:nvPr/>
        </p:nvPicPr>
        <p:blipFill>
          <a:blip r:embed="rId2" cstate="print"/>
          <a:srcRect/>
          <a:stretch>
            <a:fillRect/>
          </a:stretch>
        </p:blipFill>
        <p:spPr bwMode="auto">
          <a:xfrm>
            <a:off x="457200" y="1066800"/>
            <a:ext cx="2876550" cy="4524375"/>
          </a:xfrm>
          <a:prstGeom prst="rect">
            <a:avLst/>
          </a:prstGeom>
          <a:noFill/>
          <a:ln w="9525">
            <a:solidFill>
              <a:schemeClr val="bg1"/>
            </a:solidFill>
            <a:miter lim="800000"/>
            <a:headEnd/>
            <a:tailEnd/>
          </a:ln>
        </p:spPr>
      </p:pic>
      <p:sp>
        <p:nvSpPr>
          <p:cNvPr id="9219" name="Text Box 3"/>
          <p:cNvSpPr txBox="1">
            <a:spLocks noChangeArrowheads="1"/>
          </p:cNvSpPr>
          <p:nvPr/>
        </p:nvSpPr>
        <p:spPr bwMode="auto">
          <a:xfrm>
            <a:off x="4038600" y="1600200"/>
            <a:ext cx="5105400" cy="4738688"/>
          </a:xfrm>
          <a:prstGeom prst="rect">
            <a:avLst/>
          </a:prstGeom>
          <a:noFill/>
          <a:ln w="9525">
            <a:solidFill>
              <a:schemeClr val="hlink"/>
            </a:solidFill>
            <a:miter lim="800000"/>
            <a:headEnd/>
            <a:tailEnd/>
          </a:ln>
          <a:effectLst/>
        </p:spPr>
        <p:txBody>
          <a:bodyPr>
            <a:spAutoFit/>
          </a:bodyPr>
          <a:lstStyle/>
          <a:p>
            <a:pPr marL="457200" indent="-457200">
              <a:lnSpc>
                <a:spcPct val="150000"/>
              </a:lnSpc>
              <a:spcBef>
                <a:spcPct val="50000"/>
              </a:spcBef>
              <a:buFontTx/>
              <a:buAutoNum type="arabicPeriod"/>
            </a:pPr>
            <a:r>
              <a:rPr lang="en-US" altLang="en-US" sz="3200" b="1" u="sng">
                <a:solidFill>
                  <a:srgbClr val="FFFFCC"/>
                </a:solidFill>
              </a:rPr>
              <a:t>Her Body</a:t>
            </a:r>
          </a:p>
          <a:p>
            <a:pPr marL="457200" indent="-457200">
              <a:lnSpc>
                <a:spcPct val="150000"/>
              </a:lnSpc>
              <a:spcBef>
                <a:spcPct val="50000"/>
              </a:spcBef>
              <a:buFontTx/>
              <a:buAutoNum type="arabicPeriod"/>
            </a:pPr>
            <a:r>
              <a:rPr lang="en-US" altLang="en-US" sz="3200" b="1" u="sng">
                <a:solidFill>
                  <a:srgbClr val="FFFFCC"/>
                </a:solidFill>
              </a:rPr>
              <a:t>Her Work</a:t>
            </a:r>
          </a:p>
          <a:p>
            <a:pPr marL="457200" indent="-457200">
              <a:lnSpc>
                <a:spcPct val="150000"/>
              </a:lnSpc>
              <a:spcBef>
                <a:spcPct val="50000"/>
              </a:spcBef>
              <a:buFontTx/>
              <a:buAutoNum type="arabicPeriod"/>
            </a:pPr>
            <a:r>
              <a:rPr lang="en-US" altLang="en-US" sz="3200" b="1" u="sng">
                <a:solidFill>
                  <a:srgbClr val="FFFFCC"/>
                </a:solidFill>
              </a:rPr>
              <a:t>Her Husband &amp; Family</a:t>
            </a:r>
          </a:p>
          <a:p>
            <a:pPr marL="457200" indent="-457200">
              <a:lnSpc>
                <a:spcPct val="150000"/>
              </a:lnSpc>
              <a:spcBef>
                <a:spcPct val="50000"/>
              </a:spcBef>
              <a:buFontTx/>
              <a:buAutoNum type="arabicPeriod"/>
            </a:pPr>
            <a:r>
              <a:rPr lang="en-US" altLang="en-US" sz="3200" b="1" u="sng">
                <a:solidFill>
                  <a:srgbClr val="FFFFCC"/>
                </a:solidFill>
              </a:rPr>
              <a:t>Her God</a:t>
            </a:r>
          </a:p>
          <a:p>
            <a:pPr marL="457200" indent="-457200">
              <a:lnSpc>
                <a:spcPct val="150000"/>
              </a:lnSpc>
              <a:spcBef>
                <a:spcPct val="50000"/>
              </a:spcBef>
            </a:pPr>
            <a:endParaRPr lang="en-US" altLang="en-US" sz="3200" b="1">
              <a:solidFill>
                <a:srgbClr val="FFFFCC"/>
              </a:solidFill>
            </a:endParaRPr>
          </a:p>
        </p:txBody>
      </p:sp>
      <p:sp>
        <p:nvSpPr>
          <p:cNvPr id="23556" name="Text Box 4"/>
          <p:cNvSpPr txBox="1">
            <a:spLocks noChangeArrowheads="1"/>
          </p:cNvSpPr>
          <p:nvPr/>
        </p:nvSpPr>
        <p:spPr bwMode="auto">
          <a:xfrm>
            <a:off x="4114800" y="685800"/>
            <a:ext cx="4343400" cy="579438"/>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en-US" sz="3200" u="sng">
                <a:solidFill>
                  <a:srgbClr val="6699FF"/>
                </a:solidFill>
                <a:effectLst>
                  <a:outerShdw blurRad="38100" dist="38100" dir="2700000" algn="tl">
                    <a:srgbClr val="000000"/>
                  </a:outerShdw>
                </a:effectLst>
                <a:latin typeface="Arial Black" panose="020B0A04020102020204" pitchFamily="34" charset="0"/>
              </a:rPr>
              <a:t>Four Enemies</a:t>
            </a:r>
          </a:p>
        </p:txBody>
      </p:sp>
      <p:sp>
        <p:nvSpPr>
          <p:cNvPr id="23557" name="Text Box 5"/>
          <p:cNvSpPr txBox="1">
            <a:spLocks noChangeArrowheads="1"/>
          </p:cNvSpPr>
          <p:nvPr/>
        </p:nvSpPr>
        <p:spPr bwMode="auto">
          <a:xfrm>
            <a:off x="4495800" y="2286000"/>
            <a:ext cx="3863975"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(Losing her looks, hair, shape)</a:t>
            </a:r>
          </a:p>
        </p:txBody>
      </p:sp>
      <p:sp>
        <p:nvSpPr>
          <p:cNvPr id="23558" name="Text Box 6"/>
          <p:cNvSpPr txBox="1">
            <a:spLocks noChangeArrowheads="1"/>
          </p:cNvSpPr>
          <p:nvPr/>
        </p:nvSpPr>
        <p:spPr bwMode="auto">
          <a:xfrm>
            <a:off x="4495800" y="3260725"/>
            <a:ext cx="4087813"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(Monotony in what was exciting)</a:t>
            </a:r>
          </a:p>
        </p:txBody>
      </p:sp>
      <p:sp>
        <p:nvSpPr>
          <p:cNvPr id="23559" name="Text Box 7"/>
          <p:cNvSpPr txBox="1">
            <a:spLocks noChangeArrowheads="1"/>
          </p:cNvSpPr>
          <p:nvPr/>
        </p:nvSpPr>
        <p:spPr bwMode="auto">
          <a:xfrm>
            <a:off x="4495800" y="4267200"/>
            <a:ext cx="4117975" cy="396875"/>
          </a:xfrm>
          <a:prstGeom prst="rect">
            <a:avLst/>
          </a:prstGeom>
          <a:noFill/>
          <a:ln w="9525">
            <a:noFill/>
            <a:miter lim="800000"/>
            <a:headEnd/>
            <a:tailEnd/>
          </a:ln>
          <a:effectLst/>
        </p:spPr>
        <p:txBody>
          <a:bodyPr wrap="none">
            <a:spAutoFit/>
          </a:bodyPr>
          <a:lstStyle/>
          <a:p>
            <a:r>
              <a:rPr lang="en-US" altLang="en-US" sz="2000" b="1" i="1">
                <a:solidFill>
                  <a:srgbClr val="FFFF66"/>
                </a:solidFill>
              </a:rPr>
              <a:t>(Trapped by her responsibilities)</a:t>
            </a:r>
          </a:p>
        </p:txBody>
      </p:sp>
      <p:sp>
        <p:nvSpPr>
          <p:cNvPr id="23560" name="Text Box 8"/>
          <p:cNvSpPr txBox="1">
            <a:spLocks noChangeArrowheads="1"/>
          </p:cNvSpPr>
          <p:nvPr/>
        </p:nvSpPr>
        <p:spPr bwMode="auto">
          <a:xfrm>
            <a:off x="4495800" y="5318125"/>
            <a:ext cx="4038600" cy="701675"/>
          </a:xfrm>
          <a:prstGeom prst="rect">
            <a:avLst/>
          </a:prstGeom>
          <a:noFill/>
          <a:ln w="9525">
            <a:noFill/>
            <a:miter lim="800000"/>
            <a:headEnd/>
            <a:tailEnd/>
          </a:ln>
          <a:effectLst/>
        </p:spPr>
        <p:txBody>
          <a:bodyPr>
            <a:spAutoFit/>
          </a:bodyPr>
          <a:lstStyle/>
          <a:p>
            <a:r>
              <a:rPr lang="en-US" altLang="en-US" sz="2000" b="1" i="1">
                <a:solidFill>
                  <a:srgbClr val="FFFF66"/>
                </a:solidFill>
              </a:rPr>
              <a:t>(Accusing her of selfishness, laziness, &amp; lust)</a:t>
            </a:r>
          </a:p>
        </p:txBody>
      </p:sp>
      <p:sp>
        <p:nvSpPr>
          <p:cNvPr id="23561" name="Text Box 9"/>
          <p:cNvSpPr txBox="1">
            <a:spLocks noChangeArrowheads="1"/>
          </p:cNvSpPr>
          <p:nvPr/>
        </p:nvSpPr>
        <p:spPr bwMode="auto">
          <a:xfrm>
            <a:off x="223838" y="381000"/>
            <a:ext cx="3517900" cy="528638"/>
          </a:xfrm>
          <a:prstGeom prst="rect">
            <a:avLst/>
          </a:prstGeom>
          <a:solidFill>
            <a:srgbClr val="FF6600"/>
          </a:solidFill>
          <a:ln w="9525">
            <a:solidFill>
              <a:schemeClr val="accent2"/>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lgn="ctr">
              <a:defRPr/>
            </a:pPr>
            <a:r>
              <a:rPr lang="en-US" altLang="en-US" sz="2800" b="1" i="1">
                <a:solidFill>
                  <a:srgbClr val="3366FF"/>
                </a:solidFill>
                <a:effectLst>
                  <a:outerShdw blurRad="38100" dist="38100" dir="2700000" algn="tl">
                    <a:srgbClr val="000000"/>
                  </a:outerShdw>
                </a:effectLst>
                <a:latin typeface="Times New Roman" panose="02020603050405020304" pitchFamily="18" charset="0"/>
              </a:rPr>
              <a:t>“Second Adolescence”</a:t>
            </a:r>
          </a:p>
        </p:txBody>
      </p:sp>
      <p:sp>
        <p:nvSpPr>
          <p:cNvPr id="9226" name="Rectangle 11"/>
          <p:cNvSpPr>
            <a:spLocks noChangeArrowheads="1"/>
          </p:cNvSpPr>
          <p:nvPr/>
        </p:nvSpPr>
        <p:spPr bwMode="auto">
          <a:xfrm>
            <a:off x="152400" y="228600"/>
            <a:ext cx="3657600" cy="6248400"/>
          </a:xfrm>
          <a:prstGeom prst="rect">
            <a:avLst/>
          </a:prstGeom>
          <a:solidFill>
            <a:schemeClr val="accent1"/>
          </a:solidFill>
          <a:ln w="9525">
            <a:solidFill>
              <a:schemeClr val="tx1"/>
            </a:solidFill>
            <a:miter lim="800000"/>
            <a:headEnd/>
            <a:tailEnd/>
          </a:ln>
          <a:effectLst/>
        </p:spPr>
        <p:txBody>
          <a:bodyPr wrap="none" anchor="ctr"/>
          <a:lstStyle/>
          <a:p>
            <a:pPr eaLnBrk="1" hangingPunct="1"/>
            <a:endParaRPr lang="en-US" altLang="en-US"/>
          </a:p>
        </p:txBody>
      </p:sp>
      <p:sp>
        <p:nvSpPr>
          <p:cNvPr id="9227" name="WordArt 13"/>
          <p:cNvSpPr>
            <a:spLocks noChangeArrowheads="1" noChangeShapeType="1" noTextEdit="1"/>
          </p:cNvSpPr>
          <p:nvPr/>
        </p:nvSpPr>
        <p:spPr bwMode="auto">
          <a:xfrm>
            <a:off x="609600" y="1676400"/>
            <a:ext cx="2743200" cy="3505200"/>
          </a:xfrm>
          <a:prstGeom prst="rect">
            <a:avLst/>
          </a:prstGeom>
        </p:spPr>
        <p:txBody>
          <a:bodyPr wrap="none" fromWordArt="1">
            <a:prstTxWarp prst="textPlain">
              <a:avLst>
                <a:gd name="adj" fmla="val 50000"/>
              </a:avLst>
            </a:prstTxWarp>
          </a:bodyPr>
          <a:lstStyle/>
          <a:p>
            <a:pPr algn="ctr"/>
            <a:r>
              <a:rPr lang="en-US" sz="2800" kern="10">
                <a:ln w="9525">
                  <a:solidFill>
                    <a:srgbClr val="0000CC"/>
                  </a:solidFill>
                  <a:round/>
                  <a:headEnd/>
                  <a:tailEnd/>
                </a:ln>
                <a:solidFill>
                  <a:srgbClr val="FFFFFF"/>
                </a:solidFill>
                <a:latin typeface="Arial Black"/>
              </a:rPr>
              <a:t>Women In </a:t>
            </a:r>
          </a:p>
          <a:p>
            <a:pPr algn="ctr"/>
            <a:r>
              <a:rPr lang="en-US" sz="2800" kern="10">
                <a:ln w="9525">
                  <a:solidFill>
                    <a:srgbClr val="0000CC"/>
                  </a:solidFill>
                  <a:round/>
                  <a:headEnd/>
                  <a:tailEnd/>
                </a:ln>
                <a:solidFill>
                  <a:srgbClr val="FFFFFF"/>
                </a:solidFill>
                <a:latin typeface="Arial Black"/>
              </a:rPr>
              <a:t>Mid-Life </a:t>
            </a:r>
          </a:p>
          <a:p>
            <a:pPr algn="ctr"/>
            <a:r>
              <a:rPr lang="en-US" sz="2800" kern="10">
                <a:ln w="9525">
                  <a:solidFill>
                    <a:srgbClr val="0000CC"/>
                  </a:solidFill>
                  <a:round/>
                  <a:headEnd/>
                  <a:tailEnd/>
                </a:ln>
                <a:solidFill>
                  <a:srgbClr val="FFFFFF"/>
                </a:solidFill>
                <a:latin typeface="Arial Black"/>
              </a:rPr>
              <a:t>Crisis</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3557"/>
                                        </p:tgtEl>
                                        <p:attrNameLst>
                                          <p:attrName>style.visibility</p:attrName>
                                        </p:attrNameLst>
                                      </p:cBhvr>
                                      <p:to>
                                        <p:strVal val="visible"/>
                                      </p:to>
                                    </p:set>
                                    <p:animEffect transition="in" filter="fade">
                                      <p:cBhvr>
                                        <p:cTn id="7" dur="2000"/>
                                        <p:tgtEl>
                                          <p:spTgt spid="2355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3558"/>
                                        </p:tgtEl>
                                        <p:attrNameLst>
                                          <p:attrName>style.visibility</p:attrName>
                                        </p:attrNameLst>
                                      </p:cBhvr>
                                      <p:to>
                                        <p:strVal val="visible"/>
                                      </p:to>
                                    </p:set>
                                    <p:animEffect transition="in" filter="fade">
                                      <p:cBhvr>
                                        <p:cTn id="12" dur="2000"/>
                                        <p:tgtEl>
                                          <p:spTgt spid="23558"/>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3559"/>
                                        </p:tgtEl>
                                        <p:attrNameLst>
                                          <p:attrName>style.visibility</p:attrName>
                                        </p:attrNameLst>
                                      </p:cBhvr>
                                      <p:to>
                                        <p:strVal val="visible"/>
                                      </p:to>
                                    </p:set>
                                    <p:animEffect transition="in" filter="fade">
                                      <p:cBhvr>
                                        <p:cTn id="17" dur="2000"/>
                                        <p:tgtEl>
                                          <p:spTgt spid="235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3560"/>
                                        </p:tgtEl>
                                        <p:attrNameLst>
                                          <p:attrName>style.visibility</p:attrName>
                                        </p:attrNameLst>
                                      </p:cBhvr>
                                      <p:to>
                                        <p:strVal val="visible"/>
                                      </p:to>
                                    </p:set>
                                    <p:animEffect transition="in" filter="fade">
                                      <p:cBhvr>
                                        <p:cTn id="22" dur="2000"/>
                                        <p:tgtEl>
                                          <p:spTgt spid="2356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7" grpId="0"/>
      <p:bldP spid="23558" grpId="0"/>
      <p:bldP spid="23559" grpId="0"/>
      <p:bldP spid="23560"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76200" y="0"/>
            <a:ext cx="9296400" cy="1447800"/>
          </a:xfrm>
          <a:prstGeom prst="rect">
            <a:avLst/>
          </a:prstGeom>
          <a:solidFill>
            <a:schemeClr val="bg1"/>
          </a:solidFill>
          <a:ln w="9525">
            <a:solidFill>
              <a:srgbClr val="0033CC"/>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u="sng">
                <a:effectLst>
                  <a:outerShdw blurRad="38100" dist="38100" dir="2700000" algn="tl">
                    <a:srgbClr val="000000"/>
                  </a:outerShdw>
                </a:effectLst>
                <a:latin typeface="Comic Sans MS" panose="030F0702030302020204" pitchFamily="66" charset="0"/>
              </a:rPr>
              <a:t>What Is Going On In The Mid-Life Period?</a:t>
            </a:r>
          </a:p>
        </p:txBody>
      </p:sp>
      <p:sp>
        <p:nvSpPr>
          <p:cNvPr id="15363" name="AutoShape 3"/>
          <p:cNvSpPr>
            <a:spLocks noChangeArrowheads="1"/>
          </p:cNvSpPr>
          <p:nvPr/>
        </p:nvSpPr>
        <p:spPr bwMode="auto">
          <a:xfrm>
            <a:off x="228600" y="1676400"/>
            <a:ext cx="8915400" cy="1143000"/>
          </a:xfrm>
          <a:prstGeom prst="leftRightArrow">
            <a:avLst>
              <a:gd name="adj1" fmla="val 76389"/>
              <a:gd name="adj2" fmla="val 79986"/>
            </a:avLst>
          </a:prstGeom>
          <a:solidFill>
            <a:srgbClr val="6699FF"/>
          </a:solidFill>
          <a:ln w="9525">
            <a:solidFill>
              <a:schemeClr val="bg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400" b="1" i="1">
                <a:solidFill>
                  <a:schemeClr val="bg1"/>
                </a:solidFill>
                <a:effectLst>
                  <a:outerShdw blurRad="38100" dist="38100" dir="2700000" algn="tl">
                    <a:srgbClr val="000000"/>
                  </a:outerShdw>
                </a:effectLst>
                <a:latin typeface="Arial" panose="020B0604020202020204" pitchFamily="34" charset="0"/>
              </a:rPr>
              <a:t>Transition From Youth to Older Period</a:t>
            </a:r>
          </a:p>
        </p:txBody>
      </p:sp>
      <p:sp>
        <p:nvSpPr>
          <p:cNvPr id="15364" name="Text Box 4"/>
          <p:cNvSpPr txBox="1">
            <a:spLocks noChangeArrowheads="1"/>
          </p:cNvSpPr>
          <p:nvPr/>
        </p:nvSpPr>
        <p:spPr bwMode="auto">
          <a:xfrm>
            <a:off x="609600" y="3048000"/>
            <a:ext cx="8153400" cy="822325"/>
          </a:xfrm>
          <a:prstGeom prst="rect">
            <a:avLst/>
          </a:prstGeom>
          <a:solidFill>
            <a:schemeClr val="tx1"/>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2400">
                <a:solidFill>
                  <a:srgbClr val="0000CC"/>
                </a:solidFill>
                <a:effectLst>
                  <a:outerShdw blurRad="38100" dist="38100" dir="2700000" algn="tl">
                    <a:srgbClr val="C0C0C0"/>
                  </a:outerShdw>
                </a:effectLst>
                <a:latin typeface="Times New Roman" panose="02020603050405020304" pitchFamily="18" charset="0"/>
              </a:rPr>
              <a:t>“…a time of struggle and a feeling of being struck down by life.”</a:t>
            </a:r>
            <a:r>
              <a:rPr lang="en-US" altLang="en-US" sz="2400">
                <a:solidFill>
                  <a:srgbClr val="000000"/>
                </a:solidFill>
                <a:latin typeface="Times New Roman" panose="02020603050405020304" pitchFamily="18" charset="0"/>
              </a:rPr>
              <a:t> (Daniel Levinson, Myers, 1998) </a:t>
            </a:r>
          </a:p>
        </p:txBody>
      </p:sp>
      <p:grpSp>
        <p:nvGrpSpPr>
          <p:cNvPr id="15365" name="Group 5"/>
          <p:cNvGrpSpPr>
            <a:grpSpLocks/>
          </p:cNvGrpSpPr>
          <p:nvPr/>
        </p:nvGrpSpPr>
        <p:grpSpPr bwMode="auto">
          <a:xfrm>
            <a:off x="1219200" y="4267200"/>
            <a:ext cx="6781800" cy="2362200"/>
            <a:chOff x="768" y="2688"/>
            <a:chExt cx="4272" cy="1488"/>
          </a:xfrm>
        </p:grpSpPr>
        <p:sp>
          <p:nvSpPr>
            <p:cNvPr id="15366" name="Text Box 6"/>
            <p:cNvSpPr txBox="1">
              <a:spLocks noChangeArrowheads="1"/>
            </p:cNvSpPr>
            <p:nvPr/>
          </p:nvSpPr>
          <p:spPr bwMode="auto">
            <a:xfrm>
              <a:off x="1104" y="2688"/>
              <a:ext cx="3552" cy="327"/>
            </a:xfrm>
            <a:prstGeom prst="rect">
              <a:avLst/>
            </a:prstGeom>
            <a:solidFill>
              <a:srgbClr val="6699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defRPr/>
              </a:pPr>
              <a:r>
                <a:rPr lang="en-US" altLang="en-US" sz="2800" b="1">
                  <a:solidFill>
                    <a:srgbClr val="FFFF66"/>
                  </a:solidFill>
                  <a:effectLst>
                    <a:outerShdw blurRad="38100" dist="38100" dir="2700000" algn="tl">
                      <a:srgbClr val="000000"/>
                    </a:outerShdw>
                  </a:effectLst>
                  <a:latin typeface="Arial" panose="020B0604020202020204" pitchFamily="34" charset="0"/>
                </a:rPr>
                <a:t>Aware of our own mortality</a:t>
              </a:r>
            </a:p>
          </p:txBody>
        </p:sp>
        <p:sp>
          <p:nvSpPr>
            <p:cNvPr id="15367" name="Rectangle 7"/>
            <p:cNvSpPr>
              <a:spLocks noChangeArrowheads="1"/>
            </p:cNvSpPr>
            <p:nvPr/>
          </p:nvSpPr>
          <p:spPr bwMode="auto">
            <a:xfrm>
              <a:off x="768" y="2976"/>
              <a:ext cx="336" cy="1200"/>
            </a:xfrm>
            <a:prstGeom prst="rect">
              <a:avLst/>
            </a:prstGeom>
            <a:solidFill>
              <a:srgbClr val="6699FF"/>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B</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I</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R</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T</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H</a:t>
              </a:r>
            </a:p>
          </p:txBody>
        </p:sp>
        <p:sp>
          <p:nvSpPr>
            <p:cNvPr id="15368" name="Rectangle 8"/>
            <p:cNvSpPr>
              <a:spLocks noChangeArrowheads="1"/>
            </p:cNvSpPr>
            <p:nvPr/>
          </p:nvSpPr>
          <p:spPr bwMode="auto">
            <a:xfrm>
              <a:off x="4704" y="2976"/>
              <a:ext cx="336" cy="1200"/>
            </a:xfrm>
            <a:prstGeom prst="rect">
              <a:avLst/>
            </a:prstGeom>
            <a:solidFill>
              <a:srgbClr val="6699FF"/>
            </a:solidFill>
            <a:ln w="9525">
              <a:solidFill>
                <a:srgbClr val="FFFF66"/>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D</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E</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A</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T</a:t>
              </a:r>
            </a:p>
            <a:p>
              <a:pPr algn="ctr">
                <a:lnSpc>
                  <a:spcPct val="80000"/>
                </a:lnSpc>
                <a:defRPr/>
              </a:pPr>
              <a:r>
                <a:rPr lang="en-US" altLang="en-US" sz="2400">
                  <a:solidFill>
                    <a:schemeClr val="bg1"/>
                  </a:solidFill>
                  <a:effectLst>
                    <a:outerShdw blurRad="38100" dist="38100" dir="2700000" algn="tl">
                      <a:srgbClr val="000000"/>
                    </a:outerShdw>
                  </a:effectLst>
                  <a:latin typeface="Arial" panose="020B0604020202020204" pitchFamily="34" charset="0"/>
                </a:rPr>
                <a:t>H</a:t>
              </a:r>
            </a:p>
          </p:txBody>
        </p:sp>
        <p:sp>
          <p:nvSpPr>
            <p:cNvPr id="15369" name="AutoShape 9"/>
            <p:cNvSpPr>
              <a:spLocks noChangeArrowheads="1"/>
            </p:cNvSpPr>
            <p:nvPr/>
          </p:nvSpPr>
          <p:spPr bwMode="auto">
            <a:xfrm>
              <a:off x="1104" y="3264"/>
              <a:ext cx="1392" cy="624"/>
            </a:xfrm>
            <a:prstGeom prst="leftArrow">
              <a:avLst>
                <a:gd name="adj1" fmla="val 50000"/>
                <a:gd name="adj2" fmla="val 55769"/>
              </a:avLst>
            </a:prstGeom>
            <a:solidFill>
              <a:srgbClr val="66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000">
                  <a:effectLst>
                    <a:outerShdw blurRad="38100" dist="38100" dir="2700000" algn="tl">
                      <a:srgbClr val="000000"/>
                    </a:outerShdw>
                  </a:effectLst>
                  <a:latin typeface="Arial" panose="020B0604020202020204" pitchFamily="34" charset="0"/>
                </a:rPr>
                <a:t>Time Since birth</a:t>
              </a:r>
              <a:endParaRPr lang="en-US" altLang="en-US" sz="2400">
                <a:effectLst>
                  <a:outerShdw blurRad="38100" dist="38100" dir="2700000" algn="tl">
                    <a:srgbClr val="000000"/>
                  </a:outerShdw>
                </a:effectLst>
                <a:latin typeface="Arial" panose="020B0604020202020204" pitchFamily="34" charset="0"/>
              </a:endParaRPr>
            </a:p>
          </p:txBody>
        </p:sp>
        <p:sp>
          <p:nvSpPr>
            <p:cNvPr id="15370" name="AutoShape 10"/>
            <p:cNvSpPr>
              <a:spLocks noChangeArrowheads="1"/>
            </p:cNvSpPr>
            <p:nvPr/>
          </p:nvSpPr>
          <p:spPr bwMode="auto">
            <a:xfrm flipH="1">
              <a:off x="3312" y="3264"/>
              <a:ext cx="1392" cy="624"/>
            </a:xfrm>
            <a:prstGeom prst="leftArrow">
              <a:avLst>
                <a:gd name="adj1" fmla="val 50000"/>
                <a:gd name="adj2" fmla="val 55769"/>
              </a:avLst>
            </a:prstGeom>
            <a:solidFill>
              <a:srgbClr val="6699FF"/>
            </a:solidFill>
            <a:ln w="9525">
              <a:solidFill>
                <a:schemeClr val="tx1"/>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2000">
                  <a:effectLst>
                    <a:outerShdw blurRad="38100" dist="38100" dir="2700000" algn="tl">
                      <a:srgbClr val="000000"/>
                    </a:outerShdw>
                  </a:effectLst>
                  <a:latin typeface="Arial" panose="020B0604020202020204" pitchFamily="34" charset="0"/>
                </a:rPr>
                <a:t>Time Left</a:t>
              </a:r>
            </a:p>
          </p:txBody>
        </p:sp>
        <p:sp>
          <p:nvSpPr>
            <p:cNvPr id="10251" name="Text Box 11"/>
            <p:cNvSpPr txBox="1">
              <a:spLocks noChangeArrowheads="1"/>
            </p:cNvSpPr>
            <p:nvPr/>
          </p:nvSpPr>
          <p:spPr bwMode="auto">
            <a:xfrm>
              <a:off x="2736" y="3120"/>
              <a:ext cx="364" cy="567"/>
            </a:xfrm>
            <a:prstGeom prst="rect">
              <a:avLst/>
            </a:prstGeom>
            <a:solidFill>
              <a:srgbClr val="6699FF"/>
            </a:solidFill>
            <a:ln w="9525">
              <a:noFill/>
              <a:miter lim="800000"/>
              <a:headEnd/>
              <a:tailEnd/>
            </a:ln>
            <a:effectLst/>
          </p:spPr>
          <p:txBody>
            <a:bodyPr wrap="none">
              <a:spAutoFit/>
            </a:bodyPr>
            <a:lstStyle/>
            <a:p>
              <a:r>
                <a:rPr lang="en-US" altLang="en-US" sz="8000" b="1" baseline="-25000">
                  <a:solidFill>
                    <a:srgbClr val="FFFF66"/>
                  </a:solidFill>
                </a:rPr>
                <a:t>=</a:t>
              </a:r>
            </a:p>
          </p:txBody>
        </p:sp>
      </p:gr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p:cTn id="7" dur="3000" fill="hold"/>
                                        <p:tgtEl>
                                          <p:spTgt spid="15363"/>
                                        </p:tgtEl>
                                        <p:attrNameLst>
                                          <p:attrName>ppt_w</p:attrName>
                                        </p:attrNameLst>
                                      </p:cBhvr>
                                      <p:tavLst>
                                        <p:tav tm="0">
                                          <p:val>
                                            <p:strVal val="#ppt_w*0.70"/>
                                          </p:val>
                                        </p:tav>
                                        <p:tav tm="100000">
                                          <p:val>
                                            <p:strVal val="#ppt_w"/>
                                          </p:val>
                                        </p:tav>
                                      </p:tavLst>
                                    </p:anim>
                                    <p:anim calcmode="lin" valueType="num">
                                      <p:cBhvr>
                                        <p:cTn id="8" dur="3000" fill="hold"/>
                                        <p:tgtEl>
                                          <p:spTgt spid="15363"/>
                                        </p:tgtEl>
                                        <p:attrNameLst>
                                          <p:attrName>ppt_h</p:attrName>
                                        </p:attrNameLst>
                                      </p:cBhvr>
                                      <p:tavLst>
                                        <p:tav tm="0">
                                          <p:val>
                                            <p:strVal val="#ppt_h"/>
                                          </p:val>
                                        </p:tav>
                                        <p:tav tm="100000">
                                          <p:val>
                                            <p:strVal val="#ppt_h"/>
                                          </p:val>
                                        </p:tav>
                                      </p:tavLst>
                                    </p:anim>
                                    <p:animEffect transition="in" filter="fade">
                                      <p:cBhvr>
                                        <p:cTn id="9" dur="3000"/>
                                        <p:tgtEl>
                                          <p:spTgt spid="15363"/>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2" presetClass="entr" presetSubtype="4" fill="hold" grpId="0" nodeType="clickEffect">
                                  <p:stCondLst>
                                    <p:cond delay="0"/>
                                  </p:stCondLst>
                                  <p:childTnLst>
                                    <p:set>
                                      <p:cBhvr>
                                        <p:cTn id="13" dur="1" fill="hold">
                                          <p:stCondLst>
                                            <p:cond delay="0"/>
                                          </p:stCondLst>
                                        </p:cTn>
                                        <p:tgtEl>
                                          <p:spTgt spid="15364"/>
                                        </p:tgtEl>
                                        <p:attrNameLst>
                                          <p:attrName>style.visibility</p:attrName>
                                        </p:attrNameLst>
                                      </p:cBhvr>
                                      <p:to>
                                        <p:strVal val="visible"/>
                                      </p:to>
                                    </p:set>
                                    <p:animEffect transition="in" filter="slide(fromBottom)">
                                      <p:cBhvr>
                                        <p:cTn id="14" dur="500"/>
                                        <p:tgtEl>
                                          <p:spTgt spid="1536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54" presetClass="entr" presetSubtype="0" accel="100000" fill="hold" nodeType="clickEffect">
                                  <p:stCondLst>
                                    <p:cond delay="0"/>
                                  </p:stCondLst>
                                  <p:childTnLst>
                                    <p:set>
                                      <p:cBhvr>
                                        <p:cTn id="18" dur="1" fill="hold">
                                          <p:stCondLst>
                                            <p:cond delay="0"/>
                                          </p:stCondLst>
                                        </p:cTn>
                                        <p:tgtEl>
                                          <p:spTgt spid="15365"/>
                                        </p:tgtEl>
                                        <p:attrNameLst>
                                          <p:attrName>style.visibility</p:attrName>
                                        </p:attrNameLst>
                                      </p:cBhvr>
                                      <p:to>
                                        <p:strVal val="visible"/>
                                      </p:to>
                                    </p:set>
                                    <p:anim calcmode="lin" valueType="num">
                                      <p:cBhvr>
                                        <p:cTn id="19" dur="3000" fill="hold"/>
                                        <p:tgtEl>
                                          <p:spTgt spid="15365"/>
                                        </p:tgtEl>
                                        <p:attrNameLst>
                                          <p:attrName>ppt_w</p:attrName>
                                        </p:attrNameLst>
                                      </p:cBhvr>
                                      <p:tavLst>
                                        <p:tav tm="0">
                                          <p:val>
                                            <p:strVal val="#ppt_w*0.05"/>
                                          </p:val>
                                        </p:tav>
                                        <p:tav tm="100000">
                                          <p:val>
                                            <p:strVal val="#ppt_w"/>
                                          </p:val>
                                        </p:tav>
                                      </p:tavLst>
                                    </p:anim>
                                    <p:anim calcmode="lin" valueType="num">
                                      <p:cBhvr>
                                        <p:cTn id="20" dur="3000" fill="hold"/>
                                        <p:tgtEl>
                                          <p:spTgt spid="15365"/>
                                        </p:tgtEl>
                                        <p:attrNameLst>
                                          <p:attrName>ppt_h</p:attrName>
                                        </p:attrNameLst>
                                      </p:cBhvr>
                                      <p:tavLst>
                                        <p:tav tm="0">
                                          <p:val>
                                            <p:strVal val="#ppt_h"/>
                                          </p:val>
                                        </p:tav>
                                        <p:tav tm="100000">
                                          <p:val>
                                            <p:strVal val="#ppt_h"/>
                                          </p:val>
                                        </p:tav>
                                      </p:tavLst>
                                    </p:anim>
                                    <p:anim calcmode="lin" valueType="num">
                                      <p:cBhvr>
                                        <p:cTn id="21" dur="3000" fill="hold"/>
                                        <p:tgtEl>
                                          <p:spTgt spid="15365"/>
                                        </p:tgtEl>
                                        <p:attrNameLst>
                                          <p:attrName>ppt_x</p:attrName>
                                        </p:attrNameLst>
                                      </p:cBhvr>
                                      <p:tavLst>
                                        <p:tav tm="0">
                                          <p:val>
                                            <p:strVal val="#ppt_x-.2"/>
                                          </p:val>
                                        </p:tav>
                                        <p:tav tm="100000">
                                          <p:val>
                                            <p:strVal val="#ppt_x"/>
                                          </p:val>
                                        </p:tav>
                                      </p:tavLst>
                                    </p:anim>
                                    <p:anim calcmode="lin" valueType="num">
                                      <p:cBhvr>
                                        <p:cTn id="22" dur="3000" fill="hold"/>
                                        <p:tgtEl>
                                          <p:spTgt spid="15365"/>
                                        </p:tgtEl>
                                        <p:attrNameLst>
                                          <p:attrName>ppt_y</p:attrName>
                                        </p:attrNameLst>
                                      </p:cBhvr>
                                      <p:tavLst>
                                        <p:tav tm="0">
                                          <p:val>
                                            <p:strVal val="#ppt_y"/>
                                          </p:val>
                                        </p:tav>
                                        <p:tav tm="100000">
                                          <p:val>
                                            <p:strVal val="#ppt_y"/>
                                          </p:val>
                                        </p:tav>
                                      </p:tavLst>
                                    </p:anim>
                                    <p:animEffect transition="in" filter="fade">
                                      <p:cBhvr>
                                        <p:cTn id="23" dur="3000"/>
                                        <p:tgtEl>
                                          <p:spTgt spid="1536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nimBg="1"/>
      <p:bldP spid="1536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76200" y="0"/>
            <a:ext cx="9296400" cy="1447800"/>
          </a:xfrm>
          <a:prstGeom prst="rect">
            <a:avLst/>
          </a:prstGeom>
          <a:solidFill>
            <a:schemeClr val="bg1"/>
          </a:solidFill>
          <a:ln w="9525">
            <a:solidFill>
              <a:srgbClr val="0033CC"/>
            </a:solidFill>
            <a:miter lim="800000"/>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a:defRPr/>
            </a:pPr>
            <a:r>
              <a:rPr lang="en-US" altLang="en-US" sz="3200" b="1" u="sng">
                <a:effectLst>
                  <a:outerShdw blurRad="38100" dist="38100" dir="2700000" algn="tl">
                    <a:srgbClr val="000000"/>
                  </a:outerShdw>
                </a:effectLst>
                <a:latin typeface="Comic Sans MS" panose="030F0702030302020204" pitchFamily="66" charset="0"/>
              </a:rPr>
              <a:t>What Is Going On In The Mid-Life Period?</a:t>
            </a:r>
          </a:p>
        </p:txBody>
      </p:sp>
      <p:sp>
        <p:nvSpPr>
          <p:cNvPr id="16387" name="Text Box 3"/>
          <p:cNvSpPr txBox="1">
            <a:spLocks noChangeArrowheads="1"/>
          </p:cNvSpPr>
          <p:nvPr/>
        </p:nvSpPr>
        <p:spPr bwMode="auto">
          <a:xfrm>
            <a:off x="3124200" y="1828800"/>
            <a:ext cx="5522913" cy="579438"/>
          </a:xfrm>
          <a:prstGeom prst="rect">
            <a:avLst/>
          </a:prstGeom>
          <a:solidFill>
            <a:srgbClr val="6699FF"/>
          </a:solidFill>
          <a:ln>
            <a:noFill/>
          </a:ln>
          <a:effectLst/>
          <a:extLs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spAutoFit/>
          </a:bodyPr>
          <a:lstStyle/>
          <a:p>
            <a:pPr>
              <a:defRPr/>
            </a:pPr>
            <a:r>
              <a:rPr lang="en-US" altLang="en-US" sz="3200" b="1">
                <a:solidFill>
                  <a:srgbClr val="0000CC"/>
                </a:solidFill>
                <a:effectLst>
                  <a:outerShdw blurRad="38100" dist="38100" dir="2700000" algn="tl">
                    <a:srgbClr val="000000"/>
                  </a:outerShdw>
                </a:effectLst>
                <a:latin typeface="Arial" panose="020B0604020202020204" pitchFamily="34" charset="0"/>
              </a:rPr>
              <a:t>Many begin to focus on self</a:t>
            </a:r>
          </a:p>
        </p:txBody>
      </p:sp>
      <p:pic>
        <p:nvPicPr>
          <p:cNvPr id="11268" name="Picture 4" descr="thinking"/>
          <p:cNvPicPr>
            <a:picLocks noChangeAspect="1" noChangeArrowheads="1"/>
          </p:cNvPicPr>
          <p:nvPr/>
        </p:nvPicPr>
        <p:blipFill>
          <a:blip r:embed="rId2" cstate="print"/>
          <a:srcRect/>
          <a:stretch>
            <a:fillRect/>
          </a:stretch>
        </p:blipFill>
        <p:spPr bwMode="auto">
          <a:xfrm>
            <a:off x="-76200" y="1447800"/>
            <a:ext cx="2598738" cy="2667000"/>
          </a:xfrm>
          <a:prstGeom prst="rect">
            <a:avLst/>
          </a:prstGeom>
          <a:noFill/>
          <a:ln w="9525">
            <a:noFill/>
            <a:miter lim="800000"/>
            <a:headEnd/>
            <a:tailEnd/>
          </a:ln>
        </p:spPr>
      </p:pic>
      <p:sp>
        <p:nvSpPr>
          <p:cNvPr id="11269" name="Rectangle 5"/>
          <p:cNvSpPr>
            <a:spLocks noChangeArrowheads="1"/>
          </p:cNvSpPr>
          <p:nvPr/>
        </p:nvSpPr>
        <p:spPr bwMode="auto">
          <a:xfrm>
            <a:off x="-76200" y="4572000"/>
            <a:ext cx="2590800" cy="2438400"/>
          </a:xfrm>
          <a:prstGeom prst="rect">
            <a:avLst/>
          </a:prstGeom>
          <a:solidFill>
            <a:schemeClr val="bg1"/>
          </a:solidFill>
          <a:ln w="9525">
            <a:solidFill>
              <a:schemeClr val="bg1"/>
            </a:solidFill>
            <a:miter lim="800000"/>
            <a:headEnd/>
            <a:tailEnd/>
          </a:ln>
          <a:effectLst/>
        </p:spPr>
        <p:txBody>
          <a:bodyPr wrap="none" anchor="ctr"/>
          <a:lstStyle/>
          <a:p>
            <a:pPr eaLnBrk="1" hangingPunct="1"/>
            <a:endParaRPr lang="en-US" altLang="en-US"/>
          </a:p>
        </p:txBody>
      </p:sp>
      <p:sp>
        <p:nvSpPr>
          <p:cNvPr id="16390" name="Text Box 6"/>
          <p:cNvSpPr txBox="1">
            <a:spLocks noChangeArrowheads="1"/>
          </p:cNvSpPr>
          <p:nvPr/>
        </p:nvSpPr>
        <p:spPr bwMode="auto">
          <a:xfrm>
            <a:off x="3048000" y="2514600"/>
            <a:ext cx="5713413" cy="380841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nSpc>
                <a:spcPct val="110000"/>
              </a:lnSpc>
              <a:buFontTx/>
              <a:buChar char="•"/>
              <a:defRPr/>
            </a:pPr>
            <a:r>
              <a:rPr lang="en-US" altLang="en-US" sz="2400">
                <a:solidFill>
                  <a:srgbClr val="FFFF66"/>
                </a:solidFill>
                <a:latin typeface="Arial" panose="020B0604020202020204" pitchFamily="34" charset="0"/>
              </a:rPr>
              <a:t> </a:t>
            </a:r>
            <a:r>
              <a:rPr lang="en-US" altLang="en-US" sz="2200">
                <a:effectLst>
                  <a:outerShdw blurRad="38100" dist="38100" dir="2700000" algn="tl">
                    <a:srgbClr val="000000"/>
                  </a:outerShdw>
                </a:effectLst>
                <a:latin typeface="Arial Black" panose="020B0A04020102020204" pitchFamily="34" charset="0"/>
              </a:rPr>
              <a:t>Not been able to do</a:t>
            </a:r>
          </a:p>
          <a:p>
            <a:pPr>
              <a:lnSpc>
                <a:spcPct val="110000"/>
              </a:lnSpc>
              <a:buFontTx/>
              <a:buChar char="•"/>
              <a:defRPr/>
            </a:pPr>
            <a:r>
              <a:rPr lang="en-US" altLang="en-US" sz="2200">
                <a:effectLst>
                  <a:outerShdw blurRad="38100" dist="38100" dir="2700000" algn="tl">
                    <a:srgbClr val="000000"/>
                  </a:outerShdw>
                </a:effectLst>
                <a:latin typeface="Arial Black" panose="020B0A04020102020204" pitchFamily="34" charset="0"/>
              </a:rPr>
              <a:t> Not going to be able to do</a:t>
            </a:r>
          </a:p>
          <a:p>
            <a:pPr>
              <a:lnSpc>
                <a:spcPct val="110000"/>
              </a:lnSpc>
              <a:buFontTx/>
              <a:buChar char="•"/>
              <a:defRPr/>
            </a:pPr>
            <a:r>
              <a:rPr lang="en-US" altLang="en-US" sz="2200">
                <a:effectLst>
                  <a:outerShdw blurRad="38100" dist="38100" dir="2700000" algn="tl">
                    <a:srgbClr val="000000"/>
                  </a:outerShdw>
                </a:effectLst>
                <a:latin typeface="Arial Black" panose="020B0A04020102020204" pitchFamily="34" charset="0"/>
              </a:rPr>
              <a:t> What wanted – not obtained</a:t>
            </a:r>
          </a:p>
          <a:p>
            <a:pPr>
              <a:lnSpc>
                <a:spcPct val="110000"/>
              </a:lnSpc>
              <a:buFontTx/>
              <a:buChar char="•"/>
              <a:defRPr/>
            </a:pPr>
            <a:r>
              <a:rPr lang="en-US" altLang="en-US" sz="2200">
                <a:effectLst>
                  <a:outerShdw blurRad="38100" dist="38100" dir="2700000" algn="tl">
                    <a:srgbClr val="000000"/>
                  </a:outerShdw>
                </a:effectLst>
                <a:latin typeface="Arial Black" panose="020B0A04020102020204" pitchFamily="34" charset="0"/>
              </a:rPr>
              <a:t> How they had to “accommodate” others</a:t>
            </a:r>
          </a:p>
          <a:p>
            <a:pPr lvl="1">
              <a:lnSpc>
                <a:spcPct val="110000"/>
              </a:lnSpc>
              <a:buFont typeface="Wingdings" panose="05000000000000000000" pitchFamily="2" charset="2"/>
              <a:buChar char="ü"/>
              <a:defRPr/>
            </a:pPr>
            <a:r>
              <a:rPr lang="en-US" altLang="en-US" sz="2200" i="1">
                <a:effectLst>
                  <a:outerShdw blurRad="38100" dist="38100" dir="2700000" algn="tl">
                    <a:srgbClr val="000000"/>
                  </a:outerShdw>
                </a:effectLst>
                <a:latin typeface="Arial Black" panose="020B0A04020102020204" pitchFamily="34" charset="0"/>
              </a:rPr>
              <a:t> Please parents</a:t>
            </a:r>
          </a:p>
          <a:p>
            <a:pPr lvl="1">
              <a:lnSpc>
                <a:spcPct val="110000"/>
              </a:lnSpc>
              <a:buFont typeface="Wingdings" panose="05000000000000000000" pitchFamily="2" charset="2"/>
              <a:buChar char="ü"/>
              <a:defRPr/>
            </a:pPr>
            <a:r>
              <a:rPr lang="en-US" altLang="en-US" sz="2200" i="1">
                <a:effectLst>
                  <a:outerShdw blurRad="38100" dist="38100" dir="2700000" algn="tl">
                    <a:srgbClr val="000000"/>
                  </a:outerShdw>
                </a:effectLst>
                <a:latin typeface="Arial Black" panose="020B0A04020102020204" pitchFamily="34" charset="0"/>
              </a:rPr>
              <a:t> Serve the company / boss</a:t>
            </a:r>
          </a:p>
          <a:p>
            <a:pPr lvl="1">
              <a:lnSpc>
                <a:spcPct val="110000"/>
              </a:lnSpc>
              <a:buFont typeface="Wingdings" panose="05000000000000000000" pitchFamily="2" charset="2"/>
              <a:buChar char="ü"/>
              <a:defRPr/>
            </a:pPr>
            <a:r>
              <a:rPr lang="en-US" altLang="en-US" sz="2200" i="1">
                <a:effectLst>
                  <a:outerShdw blurRad="38100" dist="38100" dir="2700000" algn="tl">
                    <a:srgbClr val="000000"/>
                  </a:outerShdw>
                </a:effectLst>
                <a:latin typeface="Arial Black" panose="020B0A04020102020204" pitchFamily="34" charset="0"/>
              </a:rPr>
              <a:t> Give in to the mate</a:t>
            </a:r>
          </a:p>
          <a:p>
            <a:pPr lvl="1">
              <a:lnSpc>
                <a:spcPct val="110000"/>
              </a:lnSpc>
              <a:buFont typeface="Wingdings" panose="05000000000000000000" pitchFamily="2" charset="2"/>
              <a:buChar char="ü"/>
              <a:defRPr/>
            </a:pPr>
            <a:r>
              <a:rPr lang="en-US" altLang="en-US" sz="2200" i="1">
                <a:effectLst>
                  <a:outerShdw blurRad="38100" dist="38100" dir="2700000" algn="tl">
                    <a:srgbClr val="000000"/>
                  </a:outerShdw>
                </a:effectLst>
                <a:latin typeface="Arial Black" panose="020B0A04020102020204" pitchFamily="34" charset="0"/>
              </a:rPr>
              <a:t> Do for the children</a:t>
            </a:r>
          </a:p>
          <a:p>
            <a:pPr lvl="1">
              <a:lnSpc>
                <a:spcPct val="110000"/>
              </a:lnSpc>
              <a:buFont typeface="Wingdings" panose="05000000000000000000" pitchFamily="2" charset="2"/>
              <a:buChar char="ü"/>
              <a:defRPr/>
            </a:pPr>
            <a:r>
              <a:rPr lang="en-US" altLang="en-US" sz="2200" i="1">
                <a:effectLst>
                  <a:outerShdw blurRad="38100" dist="38100" dir="2700000" algn="tl">
                    <a:srgbClr val="000000"/>
                  </a:outerShdw>
                </a:effectLst>
                <a:latin typeface="Arial Black" panose="020B0A04020102020204" pitchFamily="34" charset="0"/>
              </a:rPr>
              <a:t> “Time to do something for me”</a:t>
            </a:r>
          </a:p>
        </p:txBody>
      </p:sp>
      <p:pic>
        <p:nvPicPr>
          <p:cNvPr id="11271" name="Picture 8" descr="MCj03704040000[1]"/>
          <p:cNvPicPr>
            <a:picLocks noChangeAspect="1" noChangeArrowheads="1"/>
          </p:cNvPicPr>
          <p:nvPr/>
        </p:nvPicPr>
        <p:blipFill>
          <a:blip r:embed="rId3" cstate="print"/>
          <a:srcRect/>
          <a:stretch>
            <a:fillRect/>
          </a:stretch>
        </p:blipFill>
        <p:spPr bwMode="auto">
          <a:xfrm>
            <a:off x="0" y="4343400"/>
            <a:ext cx="2590800" cy="2514600"/>
          </a:xfrm>
          <a:prstGeom prst="rect">
            <a:avLst/>
          </a:prstGeom>
          <a:solidFill>
            <a:srgbClr val="6699FF"/>
          </a:solidFill>
          <a:ln w="9525">
            <a:solidFill>
              <a:srgbClr val="6699FF"/>
            </a:solidFill>
            <a:miter lim="800000"/>
            <a:headEnd/>
            <a:tailEnd/>
          </a:ln>
        </p:spPr>
      </p:pic>
      <p:sp>
        <p:nvSpPr>
          <p:cNvPr id="16393" name="Oval 9"/>
          <p:cNvSpPr>
            <a:spLocks noChangeArrowheads="1"/>
          </p:cNvSpPr>
          <p:nvPr/>
        </p:nvSpPr>
        <p:spPr bwMode="auto">
          <a:xfrm>
            <a:off x="2819400" y="2438400"/>
            <a:ext cx="6324600" cy="4419600"/>
          </a:xfrm>
          <a:prstGeom prst="ellipse">
            <a:avLst/>
          </a:prstGeom>
          <a:solidFill>
            <a:schemeClr val="tx1"/>
          </a:solidFill>
          <a:ln w="9525">
            <a:solidFill>
              <a:schemeClr val="tx1"/>
            </a:solidFill>
            <a:round/>
            <a:headEnd/>
            <a:tailEnd/>
          </a:ln>
          <a:effectLst/>
          <a:extLst>
            <a:ext uri="{AF507438-7753-43E0-B8FC-AC1667EBCBE1}">
              <a14:hiddenEffects xmlns="" xmlns:a14="http://schemas.microsoft.com/office/drawing/2010/main">
                <a:effectLst>
                  <a:outerShdw dist="35921" dir="2700000" algn="ctr" rotWithShape="0">
                    <a:schemeClr val="bg2"/>
                  </a:outerShdw>
                </a:effectLst>
              </a14:hiddenEffects>
            </a:ext>
          </a:extLst>
        </p:spPr>
        <p:txBody>
          <a:bodyPr wrap="none" anchor="ctr"/>
          <a:lstStyle/>
          <a:p>
            <a:pPr algn="ctr" eaLnBrk="1" hangingPunct="1">
              <a:defRPr/>
            </a:pPr>
            <a:r>
              <a:rPr lang="en-US" altLang="en-US" sz="3200" b="1" u="sng" dirty="0">
                <a:ln>
                  <a:solidFill>
                    <a:schemeClr val="bg1"/>
                  </a:solidFill>
                </a:ln>
                <a:solidFill>
                  <a:srgbClr val="81ABFF"/>
                </a:solidFill>
                <a:effectLst>
                  <a:outerShdw blurRad="38100" dist="38100" dir="2700000" algn="tl">
                    <a:srgbClr val="C0C0C0"/>
                  </a:outerShdw>
                </a:effectLst>
                <a:latin typeface="Arial Black" panose="020B0A04020102020204" pitchFamily="34" charset="0"/>
              </a:rPr>
              <a:t>Middle Age has an effect </a:t>
            </a:r>
          </a:p>
          <a:p>
            <a:pPr algn="ctr" eaLnBrk="1" hangingPunct="1">
              <a:defRPr/>
            </a:pPr>
            <a:r>
              <a:rPr lang="en-US" altLang="en-US" sz="3200" b="1" u="sng" dirty="0">
                <a:ln>
                  <a:solidFill>
                    <a:schemeClr val="bg1"/>
                  </a:solidFill>
                </a:ln>
                <a:solidFill>
                  <a:srgbClr val="81ABFF"/>
                </a:solidFill>
                <a:effectLst>
                  <a:outerShdw blurRad="38100" dist="38100" dir="2700000" algn="tl">
                    <a:srgbClr val="C0C0C0"/>
                  </a:outerShdw>
                </a:effectLst>
                <a:latin typeface="Arial Black" panose="020B0A04020102020204" pitchFamily="34" charset="0"/>
              </a:rPr>
              <a:t>On both male and female</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0" presetClass="entr" presetSubtype="0" fill="hold" grpId="0" nodeType="clickEffect">
                                  <p:stCondLst>
                                    <p:cond delay="0"/>
                                  </p:stCondLst>
                                  <p:iterate type="lt">
                                    <p:tmPct val="10000"/>
                                  </p:iterate>
                                  <p:childTnLst>
                                    <p:set>
                                      <p:cBhvr>
                                        <p:cTn id="6" dur="1" fill="hold">
                                          <p:stCondLst>
                                            <p:cond delay="0"/>
                                          </p:stCondLst>
                                        </p:cTn>
                                        <p:tgtEl>
                                          <p:spTgt spid="16390">
                                            <p:txEl>
                                              <p:pRg st="0" end="0"/>
                                            </p:txEl>
                                          </p:spTgt>
                                        </p:tgtEl>
                                        <p:attrNameLst>
                                          <p:attrName>style.visibility</p:attrName>
                                        </p:attrNameLst>
                                      </p:cBhvr>
                                      <p:to>
                                        <p:strVal val="visible"/>
                                      </p:to>
                                    </p:set>
                                    <p:animEffect transition="in" filter="fade">
                                      <p:cBhvr>
                                        <p:cTn id="7" dur="500"/>
                                        <p:tgtEl>
                                          <p:spTgt spid="16390">
                                            <p:txEl>
                                              <p:pRg st="0" end="0"/>
                                            </p:txEl>
                                          </p:spTgt>
                                        </p:tgtEl>
                                      </p:cBhvr>
                                    </p:animEffect>
                                    <p:anim calcmode="lin" valueType="num">
                                      <p:cBhvr>
                                        <p:cTn id="8" dur="500" fill="hold"/>
                                        <p:tgtEl>
                                          <p:spTgt spid="16390">
                                            <p:txEl>
                                              <p:pRg st="0" end="0"/>
                                            </p:txEl>
                                          </p:spTgt>
                                        </p:tgtEl>
                                        <p:attrNameLst>
                                          <p:attrName>ppt_x</p:attrName>
                                        </p:attrNameLst>
                                      </p:cBhvr>
                                      <p:tavLst>
                                        <p:tav tm="0">
                                          <p:val>
                                            <p:strVal val="#ppt_x-.1"/>
                                          </p:val>
                                        </p:tav>
                                        <p:tav tm="100000">
                                          <p:val>
                                            <p:strVal val="#ppt_x"/>
                                          </p:val>
                                        </p:tav>
                                      </p:tavLst>
                                    </p:anim>
                                    <p:anim calcmode="lin" valueType="num">
                                      <p:cBhvr>
                                        <p:cTn id="9" dur="500" fill="hold"/>
                                        <p:tgtEl>
                                          <p:spTgt spid="16390">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0" presetClass="entr" presetSubtype="0" fill="hold" grpId="0" nodeType="clickEffect">
                                  <p:stCondLst>
                                    <p:cond delay="0"/>
                                  </p:stCondLst>
                                  <p:iterate type="lt">
                                    <p:tmPct val="10000"/>
                                  </p:iterate>
                                  <p:childTnLst>
                                    <p:set>
                                      <p:cBhvr>
                                        <p:cTn id="13" dur="1" fill="hold">
                                          <p:stCondLst>
                                            <p:cond delay="0"/>
                                          </p:stCondLst>
                                        </p:cTn>
                                        <p:tgtEl>
                                          <p:spTgt spid="16390">
                                            <p:txEl>
                                              <p:pRg st="1" end="1"/>
                                            </p:txEl>
                                          </p:spTgt>
                                        </p:tgtEl>
                                        <p:attrNameLst>
                                          <p:attrName>style.visibility</p:attrName>
                                        </p:attrNameLst>
                                      </p:cBhvr>
                                      <p:to>
                                        <p:strVal val="visible"/>
                                      </p:to>
                                    </p:set>
                                    <p:animEffect transition="in" filter="fade">
                                      <p:cBhvr>
                                        <p:cTn id="14" dur="500"/>
                                        <p:tgtEl>
                                          <p:spTgt spid="16390">
                                            <p:txEl>
                                              <p:pRg st="1" end="1"/>
                                            </p:txEl>
                                          </p:spTgt>
                                        </p:tgtEl>
                                      </p:cBhvr>
                                    </p:animEffect>
                                    <p:anim calcmode="lin" valueType="num">
                                      <p:cBhvr>
                                        <p:cTn id="15" dur="500" fill="hold"/>
                                        <p:tgtEl>
                                          <p:spTgt spid="16390">
                                            <p:txEl>
                                              <p:pRg st="1" end="1"/>
                                            </p:txEl>
                                          </p:spTgt>
                                        </p:tgtEl>
                                        <p:attrNameLst>
                                          <p:attrName>ppt_x</p:attrName>
                                        </p:attrNameLst>
                                      </p:cBhvr>
                                      <p:tavLst>
                                        <p:tav tm="0">
                                          <p:val>
                                            <p:strVal val="#ppt_x-.1"/>
                                          </p:val>
                                        </p:tav>
                                        <p:tav tm="100000">
                                          <p:val>
                                            <p:strVal val="#ppt_x"/>
                                          </p:val>
                                        </p:tav>
                                      </p:tavLst>
                                    </p:anim>
                                    <p:anim calcmode="lin" valueType="num">
                                      <p:cBhvr>
                                        <p:cTn id="16" dur="500" fill="hold"/>
                                        <p:tgtEl>
                                          <p:spTgt spid="16390">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0" presetClass="entr" presetSubtype="0" fill="hold" grpId="0" nodeType="clickEffect">
                                  <p:stCondLst>
                                    <p:cond delay="0"/>
                                  </p:stCondLst>
                                  <p:iterate type="lt">
                                    <p:tmPct val="10000"/>
                                  </p:iterate>
                                  <p:childTnLst>
                                    <p:set>
                                      <p:cBhvr>
                                        <p:cTn id="20" dur="1" fill="hold">
                                          <p:stCondLst>
                                            <p:cond delay="0"/>
                                          </p:stCondLst>
                                        </p:cTn>
                                        <p:tgtEl>
                                          <p:spTgt spid="16390">
                                            <p:txEl>
                                              <p:pRg st="2" end="2"/>
                                            </p:txEl>
                                          </p:spTgt>
                                        </p:tgtEl>
                                        <p:attrNameLst>
                                          <p:attrName>style.visibility</p:attrName>
                                        </p:attrNameLst>
                                      </p:cBhvr>
                                      <p:to>
                                        <p:strVal val="visible"/>
                                      </p:to>
                                    </p:set>
                                    <p:animEffect transition="in" filter="fade">
                                      <p:cBhvr>
                                        <p:cTn id="21" dur="500"/>
                                        <p:tgtEl>
                                          <p:spTgt spid="16390">
                                            <p:txEl>
                                              <p:pRg st="2" end="2"/>
                                            </p:txEl>
                                          </p:spTgt>
                                        </p:tgtEl>
                                      </p:cBhvr>
                                    </p:animEffect>
                                    <p:anim calcmode="lin" valueType="num">
                                      <p:cBhvr>
                                        <p:cTn id="22" dur="500" fill="hold"/>
                                        <p:tgtEl>
                                          <p:spTgt spid="16390">
                                            <p:txEl>
                                              <p:pRg st="2" end="2"/>
                                            </p:txEl>
                                          </p:spTgt>
                                        </p:tgtEl>
                                        <p:attrNameLst>
                                          <p:attrName>ppt_x</p:attrName>
                                        </p:attrNameLst>
                                      </p:cBhvr>
                                      <p:tavLst>
                                        <p:tav tm="0">
                                          <p:val>
                                            <p:strVal val="#ppt_x-.1"/>
                                          </p:val>
                                        </p:tav>
                                        <p:tav tm="100000">
                                          <p:val>
                                            <p:strVal val="#ppt_x"/>
                                          </p:val>
                                        </p:tav>
                                      </p:tavLst>
                                    </p:anim>
                                    <p:anim calcmode="lin" valueType="num">
                                      <p:cBhvr>
                                        <p:cTn id="23" dur="500" fill="hold"/>
                                        <p:tgtEl>
                                          <p:spTgt spid="16390">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0" presetClass="entr" presetSubtype="0" fill="hold" grpId="0" nodeType="clickEffect">
                                  <p:stCondLst>
                                    <p:cond delay="0"/>
                                  </p:stCondLst>
                                  <p:iterate type="lt">
                                    <p:tmPct val="10000"/>
                                  </p:iterate>
                                  <p:childTnLst>
                                    <p:set>
                                      <p:cBhvr>
                                        <p:cTn id="27" dur="1" fill="hold">
                                          <p:stCondLst>
                                            <p:cond delay="0"/>
                                          </p:stCondLst>
                                        </p:cTn>
                                        <p:tgtEl>
                                          <p:spTgt spid="16390">
                                            <p:txEl>
                                              <p:pRg st="3" end="3"/>
                                            </p:txEl>
                                          </p:spTgt>
                                        </p:tgtEl>
                                        <p:attrNameLst>
                                          <p:attrName>style.visibility</p:attrName>
                                        </p:attrNameLst>
                                      </p:cBhvr>
                                      <p:to>
                                        <p:strVal val="visible"/>
                                      </p:to>
                                    </p:set>
                                    <p:animEffect transition="in" filter="fade">
                                      <p:cBhvr>
                                        <p:cTn id="28" dur="500"/>
                                        <p:tgtEl>
                                          <p:spTgt spid="16390">
                                            <p:txEl>
                                              <p:pRg st="3" end="3"/>
                                            </p:txEl>
                                          </p:spTgt>
                                        </p:tgtEl>
                                      </p:cBhvr>
                                    </p:animEffect>
                                    <p:anim calcmode="lin" valueType="num">
                                      <p:cBhvr>
                                        <p:cTn id="29" dur="500" fill="hold"/>
                                        <p:tgtEl>
                                          <p:spTgt spid="16390">
                                            <p:txEl>
                                              <p:pRg st="3" end="3"/>
                                            </p:txEl>
                                          </p:spTgt>
                                        </p:tgtEl>
                                        <p:attrNameLst>
                                          <p:attrName>ppt_x</p:attrName>
                                        </p:attrNameLst>
                                      </p:cBhvr>
                                      <p:tavLst>
                                        <p:tav tm="0">
                                          <p:val>
                                            <p:strVal val="#ppt_x-.1"/>
                                          </p:val>
                                        </p:tav>
                                        <p:tav tm="100000">
                                          <p:val>
                                            <p:strVal val="#ppt_x"/>
                                          </p:val>
                                        </p:tav>
                                      </p:tavLst>
                                    </p:anim>
                                    <p:anim calcmode="lin" valueType="num">
                                      <p:cBhvr>
                                        <p:cTn id="30" dur="500" fill="hold"/>
                                        <p:tgtEl>
                                          <p:spTgt spid="16390">
                                            <p:txEl>
                                              <p:pRg st="3" end="3"/>
                                            </p:txEl>
                                          </p:spTgt>
                                        </p:tgtEl>
                                        <p:attrNameLst>
                                          <p:attrName>ppt_y</p:attrName>
                                        </p:attrNameLst>
                                      </p:cBhvr>
                                      <p:tavLst>
                                        <p:tav tm="0">
                                          <p:val>
                                            <p:strVal val="#ppt_y"/>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0" presetClass="entr" presetSubtype="0" fill="hold" grpId="0" nodeType="clickEffect">
                                  <p:stCondLst>
                                    <p:cond delay="0"/>
                                  </p:stCondLst>
                                  <p:iterate type="lt">
                                    <p:tmPct val="10000"/>
                                  </p:iterate>
                                  <p:childTnLst>
                                    <p:set>
                                      <p:cBhvr>
                                        <p:cTn id="34" dur="1" fill="hold">
                                          <p:stCondLst>
                                            <p:cond delay="0"/>
                                          </p:stCondLst>
                                        </p:cTn>
                                        <p:tgtEl>
                                          <p:spTgt spid="16390">
                                            <p:txEl>
                                              <p:pRg st="4" end="4"/>
                                            </p:txEl>
                                          </p:spTgt>
                                        </p:tgtEl>
                                        <p:attrNameLst>
                                          <p:attrName>style.visibility</p:attrName>
                                        </p:attrNameLst>
                                      </p:cBhvr>
                                      <p:to>
                                        <p:strVal val="visible"/>
                                      </p:to>
                                    </p:set>
                                    <p:animEffect transition="in" filter="fade">
                                      <p:cBhvr>
                                        <p:cTn id="35" dur="500"/>
                                        <p:tgtEl>
                                          <p:spTgt spid="16390">
                                            <p:txEl>
                                              <p:pRg st="4" end="4"/>
                                            </p:txEl>
                                          </p:spTgt>
                                        </p:tgtEl>
                                      </p:cBhvr>
                                    </p:animEffect>
                                    <p:anim calcmode="lin" valueType="num">
                                      <p:cBhvr>
                                        <p:cTn id="36" dur="500" fill="hold"/>
                                        <p:tgtEl>
                                          <p:spTgt spid="16390">
                                            <p:txEl>
                                              <p:pRg st="4" end="4"/>
                                            </p:txEl>
                                          </p:spTgt>
                                        </p:tgtEl>
                                        <p:attrNameLst>
                                          <p:attrName>ppt_x</p:attrName>
                                        </p:attrNameLst>
                                      </p:cBhvr>
                                      <p:tavLst>
                                        <p:tav tm="0">
                                          <p:val>
                                            <p:strVal val="#ppt_x-.1"/>
                                          </p:val>
                                        </p:tav>
                                        <p:tav tm="100000">
                                          <p:val>
                                            <p:strVal val="#ppt_x"/>
                                          </p:val>
                                        </p:tav>
                                      </p:tavLst>
                                    </p:anim>
                                    <p:anim calcmode="lin" valueType="num">
                                      <p:cBhvr>
                                        <p:cTn id="37" dur="500" fill="hold"/>
                                        <p:tgtEl>
                                          <p:spTgt spid="16390">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0" presetClass="entr" presetSubtype="0" fill="hold" grpId="0" nodeType="clickEffect">
                                  <p:stCondLst>
                                    <p:cond delay="0"/>
                                  </p:stCondLst>
                                  <p:iterate type="lt">
                                    <p:tmPct val="10000"/>
                                  </p:iterate>
                                  <p:childTnLst>
                                    <p:set>
                                      <p:cBhvr>
                                        <p:cTn id="41" dur="1" fill="hold">
                                          <p:stCondLst>
                                            <p:cond delay="0"/>
                                          </p:stCondLst>
                                        </p:cTn>
                                        <p:tgtEl>
                                          <p:spTgt spid="16390">
                                            <p:txEl>
                                              <p:pRg st="5" end="5"/>
                                            </p:txEl>
                                          </p:spTgt>
                                        </p:tgtEl>
                                        <p:attrNameLst>
                                          <p:attrName>style.visibility</p:attrName>
                                        </p:attrNameLst>
                                      </p:cBhvr>
                                      <p:to>
                                        <p:strVal val="visible"/>
                                      </p:to>
                                    </p:set>
                                    <p:animEffect transition="in" filter="fade">
                                      <p:cBhvr>
                                        <p:cTn id="42" dur="500"/>
                                        <p:tgtEl>
                                          <p:spTgt spid="16390">
                                            <p:txEl>
                                              <p:pRg st="5" end="5"/>
                                            </p:txEl>
                                          </p:spTgt>
                                        </p:tgtEl>
                                      </p:cBhvr>
                                    </p:animEffect>
                                    <p:anim calcmode="lin" valueType="num">
                                      <p:cBhvr>
                                        <p:cTn id="43" dur="500" fill="hold"/>
                                        <p:tgtEl>
                                          <p:spTgt spid="16390">
                                            <p:txEl>
                                              <p:pRg st="5" end="5"/>
                                            </p:txEl>
                                          </p:spTgt>
                                        </p:tgtEl>
                                        <p:attrNameLst>
                                          <p:attrName>ppt_x</p:attrName>
                                        </p:attrNameLst>
                                      </p:cBhvr>
                                      <p:tavLst>
                                        <p:tav tm="0">
                                          <p:val>
                                            <p:strVal val="#ppt_x-.1"/>
                                          </p:val>
                                        </p:tav>
                                        <p:tav tm="100000">
                                          <p:val>
                                            <p:strVal val="#ppt_x"/>
                                          </p:val>
                                        </p:tav>
                                      </p:tavLst>
                                    </p:anim>
                                    <p:anim calcmode="lin" valueType="num">
                                      <p:cBhvr>
                                        <p:cTn id="44" dur="500" fill="hold"/>
                                        <p:tgtEl>
                                          <p:spTgt spid="16390">
                                            <p:txEl>
                                              <p:pRg st="5" end="5"/>
                                            </p:txEl>
                                          </p:spTgt>
                                        </p:tgtEl>
                                        <p:attrNameLst>
                                          <p:attrName>ppt_y</p:attrName>
                                        </p:attrNameLst>
                                      </p:cBhvr>
                                      <p:tavLst>
                                        <p:tav tm="0">
                                          <p:val>
                                            <p:strVal val="#ppt_y"/>
                                          </p:val>
                                        </p:tav>
                                        <p:tav tm="100000">
                                          <p:val>
                                            <p:strVal val="#ppt_y"/>
                                          </p:val>
                                        </p:tav>
                                      </p:tavLst>
                                    </p:anim>
                                  </p:childTnLst>
                                </p:cTn>
                              </p:par>
                            </p:childTnLst>
                          </p:cTn>
                        </p:par>
                      </p:childTnLst>
                    </p:cTn>
                  </p:par>
                  <p:par>
                    <p:cTn id="45" fill="hold" nodeType="clickPar">
                      <p:stCondLst>
                        <p:cond delay="indefinite"/>
                      </p:stCondLst>
                      <p:childTnLst>
                        <p:par>
                          <p:cTn id="46" fill="hold" nodeType="withGroup">
                            <p:stCondLst>
                              <p:cond delay="0"/>
                            </p:stCondLst>
                            <p:childTnLst>
                              <p:par>
                                <p:cTn id="47" presetID="40" presetClass="entr" presetSubtype="0" fill="hold" grpId="0" nodeType="clickEffect">
                                  <p:stCondLst>
                                    <p:cond delay="0"/>
                                  </p:stCondLst>
                                  <p:iterate type="lt">
                                    <p:tmPct val="10000"/>
                                  </p:iterate>
                                  <p:childTnLst>
                                    <p:set>
                                      <p:cBhvr>
                                        <p:cTn id="48" dur="1" fill="hold">
                                          <p:stCondLst>
                                            <p:cond delay="0"/>
                                          </p:stCondLst>
                                        </p:cTn>
                                        <p:tgtEl>
                                          <p:spTgt spid="16390">
                                            <p:txEl>
                                              <p:pRg st="6" end="6"/>
                                            </p:txEl>
                                          </p:spTgt>
                                        </p:tgtEl>
                                        <p:attrNameLst>
                                          <p:attrName>style.visibility</p:attrName>
                                        </p:attrNameLst>
                                      </p:cBhvr>
                                      <p:to>
                                        <p:strVal val="visible"/>
                                      </p:to>
                                    </p:set>
                                    <p:animEffect transition="in" filter="fade">
                                      <p:cBhvr>
                                        <p:cTn id="49" dur="500"/>
                                        <p:tgtEl>
                                          <p:spTgt spid="16390">
                                            <p:txEl>
                                              <p:pRg st="6" end="6"/>
                                            </p:txEl>
                                          </p:spTgt>
                                        </p:tgtEl>
                                      </p:cBhvr>
                                    </p:animEffect>
                                    <p:anim calcmode="lin" valueType="num">
                                      <p:cBhvr>
                                        <p:cTn id="50" dur="500" fill="hold"/>
                                        <p:tgtEl>
                                          <p:spTgt spid="16390">
                                            <p:txEl>
                                              <p:pRg st="6" end="6"/>
                                            </p:txEl>
                                          </p:spTgt>
                                        </p:tgtEl>
                                        <p:attrNameLst>
                                          <p:attrName>ppt_x</p:attrName>
                                        </p:attrNameLst>
                                      </p:cBhvr>
                                      <p:tavLst>
                                        <p:tav tm="0">
                                          <p:val>
                                            <p:strVal val="#ppt_x-.1"/>
                                          </p:val>
                                        </p:tav>
                                        <p:tav tm="100000">
                                          <p:val>
                                            <p:strVal val="#ppt_x"/>
                                          </p:val>
                                        </p:tav>
                                      </p:tavLst>
                                    </p:anim>
                                    <p:anim calcmode="lin" valueType="num">
                                      <p:cBhvr>
                                        <p:cTn id="51" dur="500" fill="hold"/>
                                        <p:tgtEl>
                                          <p:spTgt spid="16390">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52" fill="hold" nodeType="clickPar">
                      <p:stCondLst>
                        <p:cond delay="indefinite"/>
                      </p:stCondLst>
                      <p:childTnLst>
                        <p:par>
                          <p:cTn id="53" fill="hold" nodeType="withGroup">
                            <p:stCondLst>
                              <p:cond delay="0"/>
                            </p:stCondLst>
                            <p:childTnLst>
                              <p:par>
                                <p:cTn id="54" presetID="40" presetClass="entr" presetSubtype="0" fill="hold" grpId="0" nodeType="clickEffect">
                                  <p:stCondLst>
                                    <p:cond delay="0"/>
                                  </p:stCondLst>
                                  <p:iterate type="lt">
                                    <p:tmPct val="10000"/>
                                  </p:iterate>
                                  <p:childTnLst>
                                    <p:set>
                                      <p:cBhvr>
                                        <p:cTn id="55" dur="1" fill="hold">
                                          <p:stCondLst>
                                            <p:cond delay="0"/>
                                          </p:stCondLst>
                                        </p:cTn>
                                        <p:tgtEl>
                                          <p:spTgt spid="16390">
                                            <p:txEl>
                                              <p:pRg st="7" end="7"/>
                                            </p:txEl>
                                          </p:spTgt>
                                        </p:tgtEl>
                                        <p:attrNameLst>
                                          <p:attrName>style.visibility</p:attrName>
                                        </p:attrNameLst>
                                      </p:cBhvr>
                                      <p:to>
                                        <p:strVal val="visible"/>
                                      </p:to>
                                    </p:set>
                                    <p:animEffect transition="in" filter="fade">
                                      <p:cBhvr>
                                        <p:cTn id="56" dur="500"/>
                                        <p:tgtEl>
                                          <p:spTgt spid="16390">
                                            <p:txEl>
                                              <p:pRg st="7" end="7"/>
                                            </p:txEl>
                                          </p:spTgt>
                                        </p:tgtEl>
                                      </p:cBhvr>
                                    </p:animEffect>
                                    <p:anim calcmode="lin" valueType="num">
                                      <p:cBhvr>
                                        <p:cTn id="57" dur="500" fill="hold"/>
                                        <p:tgtEl>
                                          <p:spTgt spid="16390">
                                            <p:txEl>
                                              <p:pRg st="7" end="7"/>
                                            </p:txEl>
                                          </p:spTgt>
                                        </p:tgtEl>
                                        <p:attrNameLst>
                                          <p:attrName>ppt_x</p:attrName>
                                        </p:attrNameLst>
                                      </p:cBhvr>
                                      <p:tavLst>
                                        <p:tav tm="0">
                                          <p:val>
                                            <p:strVal val="#ppt_x-.1"/>
                                          </p:val>
                                        </p:tav>
                                        <p:tav tm="100000">
                                          <p:val>
                                            <p:strVal val="#ppt_x"/>
                                          </p:val>
                                        </p:tav>
                                      </p:tavLst>
                                    </p:anim>
                                    <p:anim calcmode="lin" valueType="num">
                                      <p:cBhvr>
                                        <p:cTn id="58" dur="500" fill="hold"/>
                                        <p:tgtEl>
                                          <p:spTgt spid="16390">
                                            <p:txEl>
                                              <p:pRg st="7" end="7"/>
                                            </p:txEl>
                                          </p:spTgt>
                                        </p:tgtEl>
                                        <p:attrNameLst>
                                          <p:attrName>ppt_y</p:attrName>
                                        </p:attrNameLst>
                                      </p:cBhvr>
                                      <p:tavLst>
                                        <p:tav tm="0">
                                          <p:val>
                                            <p:strVal val="#ppt_y"/>
                                          </p:val>
                                        </p:tav>
                                        <p:tav tm="100000">
                                          <p:val>
                                            <p:strVal val="#ppt_y"/>
                                          </p:val>
                                        </p:tav>
                                      </p:tavLst>
                                    </p:anim>
                                  </p:childTnLst>
                                </p:cTn>
                              </p:par>
                            </p:childTnLst>
                          </p:cTn>
                        </p:par>
                      </p:childTnLst>
                    </p:cTn>
                  </p:par>
                  <p:par>
                    <p:cTn id="59" fill="hold" nodeType="clickPar">
                      <p:stCondLst>
                        <p:cond delay="indefinite"/>
                      </p:stCondLst>
                      <p:childTnLst>
                        <p:par>
                          <p:cTn id="60" fill="hold" nodeType="withGroup">
                            <p:stCondLst>
                              <p:cond delay="0"/>
                            </p:stCondLst>
                            <p:childTnLst>
                              <p:par>
                                <p:cTn id="61" presetID="40" presetClass="entr" presetSubtype="0" fill="hold" grpId="0" nodeType="clickEffect">
                                  <p:stCondLst>
                                    <p:cond delay="0"/>
                                  </p:stCondLst>
                                  <p:iterate type="lt">
                                    <p:tmPct val="10000"/>
                                  </p:iterate>
                                  <p:childTnLst>
                                    <p:set>
                                      <p:cBhvr>
                                        <p:cTn id="62" dur="1" fill="hold">
                                          <p:stCondLst>
                                            <p:cond delay="0"/>
                                          </p:stCondLst>
                                        </p:cTn>
                                        <p:tgtEl>
                                          <p:spTgt spid="16390">
                                            <p:txEl>
                                              <p:pRg st="8" end="8"/>
                                            </p:txEl>
                                          </p:spTgt>
                                        </p:tgtEl>
                                        <p:attrNameLst>
                                          <p:attrName>style.visibility</p:attrName>
                                        </p:attrNameLst>
                                      </p:cBhvr>
                                      <p:to>
                                        <p:strVal val="visible"/>
                                      </p:to>
                                    </p:set>
                                    <p:animEffect transition="in" filter="fade">
                                      <p:cBhvr>
                                        <p:cTn id="63" dur="500"/>
                                        <p:tgtEl>
                                          <p:spTgt spid="16390">
                                            <p:txEl>
                                              <p:pRg st="8" end="8"/>
                                            </p:txEl>
                                          </p:spTgt>
                                        </p:tgtEl>
                                      </p:cBhvr>
                                    </p:animEffect>
                                    <p:anim calcmode="lin" valueType="num">
                                      <p:cBhvr>
                                        <p:cTn id="64" dur="500" fill="hold"/>
                                        <p:tgtEl>
                                          <p:spTgt spid="16390">
                                            <p:txEl>
                                              <p:pRg st="8" end="8"/>
                                            </p:txEl>
                                          </p:spTgt>
                                        </p:tgtEl>
                                        <p:attrNameLst>
                                          <p:attrName>ppt_x</p:attrName>
                                        </p:attrNameLst>
                                      </p:cBhvr>
                                      <p:tavLst>
                                        <p:tav tm="0">
                                          <p:val>
                                            <p:strVal val="#ppt_x-.1"/>
                                          </p:val>
                                        </p:tav>
                                        <p:tav tm="100000">
                                          <p:val>
                                            <p:strVal val="#ppt_x"/>
                                          </p:val>
                                        </p:tav>
                                      </p:tavLst>
                                    </p:anim>
                                    <p:anim calcmode="lin" valueType="num">
                                      <p:cBhvr>
                                        <p:cTn id="65" dur="500" fill="hold"/>
                                        <p:tgtEl>
                                          <p:spTgt spid="16390">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66" fill="hold" nodeType="clickPar">
                      <p:stCondLst>
                        <p:cond delay="indefinite"/>
                      </p:stCondLst>
                      <p:childTnLst>
                        <p:par>
                          <p:cTn id="67" fill="hold" nodeType="withGroup">
                            <p:stCondLst>
                              <p:cond delay="0"/>
                            </p:stCondLst>
                            <p:childTnLst>
                              <p:par>
                                <p:cTn id="68" presetID="8" presetClass="entr" presetSubtype="16" fill="hold" grpId="0" nodeType="clickEffect">
                                  <p:stCondLst>
                                    <p:cond delay="0"/>
                                  </p:stCondLst>
                                  <p:childTnLst>
                                    <p:set>
                                      <p:cBhvr>
                                        <p:cTn id="69" dur="1" fill="hold">
                                          <p:stCondLst>
                                            <p:cond delay="0"/>
                                          </p:stCondLst>
                                        </p:cTn>
                                        <p:tgtEl>
                                          <p:spTgt spid="16393"/>
                                        </p:tgtEl>
                                        <p:attrNameLst>
                                          <p:attrName>style.visibility</p:attrName>
                                        </p:attrNameLst>
                                      </p:cBhvr>
                                      <p:to>
                                        <p:strVal val="visible"/>
                                      </p:to>
                                    </p:set>
                                    <p:animEffect transition="in" filter="diamond(in)">
                                      <p:cBhvr>
                                        <p:cTn id="70" dur="2000"/>
                                        <p:tgtEl>
                                          <p:spTgt spid="1639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build="p" bldLvl="2"/>
      <p:bldP spid="16393" grpId="0" animBg="1"/>
    </p:bldLst>
  </p:timing>
</p:sld>
</file>

<file path=ppt/theme/theme1.xml><?xml version="1.0" encoding="utf-8"?>
<a:theme xmlns:a="http://schemas.openxmlformats.org/drawingml/2006/main" name="Default Design">
  <a:themeElements>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150</TotalTime>
  <Words>1241</Words>
  <Application>Microsoft Office PowerPoint</Application>
  <PresentationFormat>On-screen Show (4:3)</PresentationFormat>
  <Paragraphs>248</Paragraphs>
  <Slides>29</Slides>
  <Notes>1</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Default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vector>
  </TitlesOfParts>
  <Company>Church of Christ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 Niemeier</dc:creator>
  <cp:lastModifiedBy>Preacher2</cp:lastModifiedBy>
  <cp:revision>5</cp:revision>
  <dcterms:created xsi:type="dcterms:W3CDTF">2009-08-13T14:45:38Z</dcterms:created>
  <dcterms:modified xsi:type="dcterms:W3CDTF">2018-04-10T14:12:32Z</dcterms:modified>
</cp:coreProperties>
</file>