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76" r:id="rId2"/>
    <p:sldId id="280" r:id="rId3"/>
    <p:sldId id="279" r:id="rId4"/>
    <p:sldId id="259" r:id="rId5"/>
    <p:sldId id="260" r:id="rId6"/>
    <p:sldId id="261" r:id="rId7"/>
    <p:sldId id="262" r:id="rId8"/>
    <p:sldId id="263" r:id="rId9"/>
    <p:sldId id="265" r:id="rId10"/>
    <p:sldId id="266" r:id="rId11"/>
    <p:sldId id="267" r:id="rId12"/>
    <p:sldId id="268" r:id="rId13"/>
    <p:sldId id="270" r:id="rId14"/>
    <p:sldId id="271" r:id="rId15"/>
    <p:sldId id="272" r:id="rId16"/>
    <p:sldId id="274" r:id="rId17"/>
    <p:sldId id="27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F919D"/>
    <a:srgbClr val="DEDEDA"/>
    <a:srgbClr val="B0B0A6"/>
    <a:srgbClr val="336699"/>
    <a:srgbClr val="6633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5318D7-4475-4641-9D4A-9C91ABEB4017}" type="datetimeFigureOut">
              <a:rPr lang="en-US" smtClean="0"/>
              <a:pPr/>
              <a:t>4/6/2018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6F596-730B-4CB9-B9BB-7D7F93DD312C}" type="slidenum">
              <a:rPr lang="en-US" smtClean="0"/>
              <a:pPr/>
              <a:t>‹#›</a:t>
            </a:fld>
            <a:endParaRPr lang="en-US"/>
          </a:p>
        </p:txBody>
      </p:sp>
    </p:spTree>
    <p:extLst>
      <p:ext uri="{BB962C8B-B14F-4D97-AF65-F5344CB8AC3E}">
        <p14:creationId xmlns:p14="http://schemas.microsoft.com/office/powerpoint/2010/main" val="1894439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4BBE692-6DCD-4DB1-927B-35D2683BEA0F}" type="slidenum">
              <a:rPr lang="en-US"/>
              <a:pPr/>
              <a:t>‹#›</a:t>
            </a:fld>
            <a:endParaRPr lang="en-US"/>
          </a:p>
        </p:txBody>
      </p:sp>
    </p:spTree>
    <p:extLst>
      <p:ext uri="{BB962C8B-B14F-4D97-AF65-F5344CB8AC3E}">
        <p14:creationId xmlns:p14="http://schemas.microsoft.com/office/powerpoint/2010/main" val="21567536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590800" y="2438400"/>
            <a:ext cx="6324600" cy="1470025"/>
          </a:xfrm>
        </p:spPr>
        <p:txBody>
          <a:bodyPr/>
          <a:lstStyle>
            <a:lvl1pPr>
              <a:defRPr/>
            </a:lvl1pPr>
          </a:lstStyle>
          <a:p>
            <a:r>
              <a:rPr lang="en-US"/>
              <a:t>Click to edit Master title style</a:t>
            </a:r>
          </a:p>
        </p:txBody>
      </p:sp>
      <p:sp>
        <p:nvSpPr>
          <p:cNvPr id="23555" name="Rectangle 3"/>
          <p:cNvSpPr>
            <a:spLocks noGrp="1" noChangeArrowheads="1"/>
          </p:cNvSpPr>
          <p:nvPr>
            <p:ph type="subTitle" idx="1"/>
          </p:nvPr>
        </p:nvSpPr>
        <p:spPr>
          <a:xfrm>
            <a:off x="3429000" y="4267200"/>
            <a:ext cx="5562600" cy="1752600"/>
          </a:xfrm>
        </p:spPr>
        <p:txBody>
          <a:bodyPr/>
          <a:lstStyle>
            <a:lvl1pPr marL="0" indent="0" algn="ctr">
              <a:buFontTx/>
              <a:buNone/>
              <a:defRPr/>
            </a:lvl1pPr>
          </a:lstStyle>
          <a:p>
            <a:r>
              <a:rPr lang="en-US"/>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9C5C40A1-63B2-4479-A767-2FC46F28B004}" type="slidenum">
              <a:rPr lang="en-US"/>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38262B-B910-4168-9111-40D95F09A9BD}" type="slidenum">
              <a:rPr lang="en-US"/>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8D754F-3EAE-4C61-A9C5-A7EB831987FE}"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0C045-16B2-42E2-BDE5-6669EF12BDEF}" type="slidenum">
              <a:rPr lang="en-US"/>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7F4A63-9D85-4B53-8D7E-6FE5513F8B86}" type="slidenum">
              <a:rPr lang="en-US"/>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66AF2D-749B-471F-9042-68A770F91FE2}" type="slidenum">
              <a:rPr lang="en-US"/>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DD9907-CE0C-4857-B3CF-16BB4219A3CF}" type="slidenum">
              <a:rPr lang="en-US"/>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AA92B7-8AE6-47A5-B043-3A86D7E7B5D6}" type="slidenum">
              <a:rPr lang="en-US"/>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E4C18E-CADA-4F3D-8725-E3360E030CA1}" type="slidenum">
              <a:rPr lang="en-US"/>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5B89DA-B185-494A-A29D-A69F8C596BCD}" type="slidenum">
              <a:rPr lang="en-US"/>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30C7EC-2F67-4039-84CC-B459B062E3C8}" type="slidenum">
              <a:rPr lang="en-US"/>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fld id="{034CB62C-7737-475D-91C1-F4C3DBF5EB5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cs typeface="Times New Roman" pitchFamily="18" charset="0"/>
        </a:defRPr>
      </a:lvl2pPr>
      <a:lvl3pPr algn="l" rtl="0" fontAlgn="base">
        <a:spcBef>
          <a:spcPct val="0"/>
        </a:spcBef>
        <a:spcAft>
          <a:spcPct val="0"/>
        </a:spcAft>
        <a:defRPr sz="4000">
          <a:solidFill>
            <a:schemeClr val="tx2"/>
          </a:solidFill>
          <a:latin typeface="Arial Black" pitchFamily="34" charset="0"/>
          <a:cs typeface="Times New Roman" pitchFamily="18" charset="0"/>
        </a:defRPr>
      </a:lvl3pPr>
      <a:lvl4pPr algn="l" rtl="0" fontAlgn="base">
        <a:spcBef>
          <a:spcPct val="0"/>
        </a:spcBef>
        <a:spcAft>
          <a:spcPct val="0"/>
        </a:spcAft>
        <a:defRPr sz="4000">
          <a:solidFill>
            <a:schemeClr val="tx2"/>
          </a:solidFill>
          <a:latin typeface="Arial Black" pitchFamily="34" charset="0"/>
          <a:cs typeface="Times New Roman" pitchFamily="18" charset="0"/>
        </a:defRPr>
      </a:lvl4pPr>
      <a:lvl5pPr algn="l" rtl="0" fontAlgn="base">
        <a:spcBef>
          <a:spcPct val="0"/>
        </a:spcBef>
        <a:spcAft>
          <a:spcPct val="0"/>
        </a:spcAft>
        <a:defRPr sz="4000">
          <a:solidFill>
            <a:schemeClr val="tx2"/>
          </a:solidFill>
          <a:latin typeface="Arial Black" pitchFamily="34" charset="0"/>
          <a:cs typeface="Times New Roman" pitchFamily="18" charset="0"/>
        </a:defRPr>
      </a:lvl5pPr>
      <a:lvl6pPr marL="457200" algn="l" rtl="0" fontAlgn="base">
        <a:spcBef>
          <a:spcPct val="0"/>
        </a:spcBef>
        <a:spcAft>
          <a:spcPct val="0"/>
        </a:spcAft>
        <a:defRPr sz="4000">
          <a:solidFill>
            <a:schemeClr val="tx2"/>
          </a:solidFill>
          <a:latin typeface="Arial Black" pitchFamily="34" charset="0"/>
          <a:cs typeface="Times New Roman" pitchFamily="18" charset="0"/>
        </a:defRPr>
      </a:lvl6pPr>
      <a:lvl7pPr marL="914400" algn="l" rtl="0" fontAlgn="base">
        <a:spcBef>
          <a:spcPct val="0"/>
        </a:spcBef>
        <a:spcAft>
          <a:spcPct val="0"/>
        </a:spcAft>
        <a:defRPr sz="4000">
          <a:solidFill>
            <a:schemeClr val="tx2"/>
          </a:solidFill>
          <a:latin typeface="Arial Black" pitchFamily="34" charset="0"/>
          <a:cs typeface="Times New Roman" pitchFamily="18" charset="0"/>
        </a:defRPr>
      </a:lvl7pPr>
      <a:lvl8pPr marL="1371600" algn="l" rtl="0" fontAlgn="base">
        <a:spcBef>
          <a:spcPct val="0"/>
        </a:spcBef>
        <a:spcAft>
          <a:spcPct val="0"/>
        </a:spcAft>
        <a:defRPr sz="4000">
          <a:solidFill>
            <a:schemeClr val="tx2"/>
          </a:solidFill>
          <a:latin typeface="Arial Black" pitchFamily="34" charset="0"/>
          <a:cs typeface="Times New Roman" pitchFamily="18" charset="0"/>
        </a:defRPr>
      </a:lvl8pPr>
      <a:lvl9pPr marL="1828800" algn="l" rtl="0" fontAlgn="base">
        <a:spcBef>
          <a:spcPct val="0"/>
        </a:spcBef>
        <a:spcAft>
          <a:spcPct val="0"/>
        </a:spcAft>
        <a:defRPr sz="4000">
          <a:solidFill>
            <a:schemeClr val="tx2"/>
          </a:solidFill>
          <a:latin typeface="Arial Black" pitchFamily="34"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irefellowship.org/images/handshake200.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irefellowship.org/images/handshake200.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a:xfrm>
            <a:off x="0" y="0"/>
            <a:ext cx="9144000" cy="6858000"/>
          </a:xfrm>
          <a:solidFill>
            <a:srgbClr val="000000"/>
          </a:solidFill>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ible1"/>
          <p:cNvPicPr>
            <a:picLocks noChangeAspect="1" noChangeArrowheads="1"/>
          </p:cNvPicPr>
          <p:nvPr/>
        </p:nvPicPr>
        <p:blipFill>
          <a:blip r:embed="rId2" cstate="print"/>
          <a:srcRect/>
          <a:stretch>
            <a:fillRect/>
          </a:stretch>
        </p:blipFill>
        <p:spPr bwMode="auto">
          <a:xfrm>
            <a:off x="5257800" y="1524000"/>
            <a:ext cx="3560763" cy="4191000"/>
          </a:xfrm>
          <a:prstGeom prst="rect">
            <a:avLst/>
          </a:prstGeom>
          <a:noFill/>
        </p:spPr>
      </p:pic>
      <p:sp>
        <p:nvSpPr>
          <p:cNvPr id="33795" name="Text Box 3"/>
          <p:cNvSpPr txBox="1">
            <a:spLocks noChangeArrowheads="1"/>
          </p:cNvSpPr>
          <p:nvPr/>
        </p:nvSpPr>
        <p:spPr bwMode="auto">
          <a:xfrm>
            <a:off x="5105400" y="4876800"/>
            <a:ext cx="2860591" cy="646331"/>
          </a:xfrm>
          <a:prstGeom prst="rect">
            <a:avLst/>
          </a:prstGeom>
          <a:solidFill>
            <a:schemeClr val="folHlink"/>
          </a:solidFill>
          <a:ln w="12700">
            <a:solidFill>
              <a:srgbClr val="336699"/>
            </a:solidFill>
            <a:miter lim="800000"/>
            <a:headEnd/>
            <a:tailEnd/>
          </a:ln>
          <a:effectLst>
            <a:outerShdw dist="107763" dir="2700000" algn="ctr" rotWithShape="0">
              <a:schemeClr val="bg2">
                <a:alpha val="50000"/>
              </a:schemeClr>
            </a:outerShdw>
          </a:effectLst>
        </p:spPr>
        <p:txBody>
          <a:bodyPr wrap="none">
            <a:spAutoFit/>
          </a:bodyPr>
          <a:lstStyle/>
          <a:p>
            <a:pPr eaLnBrk="0" hangingPunct="0"/>
            <a:r>
              <a:rPr lang="en-US" sz="3600" b="1" i="1" dirty="0">
                <a:solidFill>
                  <a:schemeClr val="accent2"/>
                </a:solidFill>
                <a:effectLst>
                  <a:outerShdw blurRad="38100" dist="38100" dir="2700000" algn="tl">
                    <a:srgbClr val="000000"/>
                  </a:outerShdw>
                </a:effectLst>
                <a:latin typeface="Times New Roman" pitchFamily="18" charset="0"/>
                <a:cs typeface="Times New Roman" pitchFamily="18" charset="0"/>
              </a:rPr>
              <a:t>2 Tim </a:t>
            </a:r>
            <a:r>
              <a:rPr lang="en-US" sz="3600" b="1" i="1" dirty="0" smtClean="0">
                <a:solidFill>
                  <a:schemeClr val="accent2"/>
                </a:solidFill>
                <a:effectLst>
                  <a:outerShdw blurRad="38100" dist="38100" dir="2700000" algn="tl">
                    <a:srgbClr val="000000"/>
                  </a:outerShdw>
                </a:effectLst>
                <a:latin typeface="Times New Roman" pitchFamily="18" charset="0"/>
                <a:cs typeface="Times New Roman" pitchFamily="18" charset="0"/>
              </a:rPr>
              <a:t>3:16-17</a:t>
            </a:r>
            <a:endParaRPr lang="en-US" sz="3600" b="1" i="1" dirty="0">
              <a:solidFill>
                <a:schemeClr val="accent2"/>
              </a:solidFill>
              <a:effectLst>
                <a:outerShdw blurRad="38100" dist="38100" dir="2700000" algn="tl">
                  <a:srgbClr val="000000"/>
                </a:outerShdw>
              </a:effectLst>
              <a:latin typeface="Times New Roman" pitchFamily="18" charset="0"/>
              <a:cs typeface="Times New Roman" pitchFamily="18" charset="0"/>
            </a:endParaRPr>
          </a:p>
        </p:txBody>
      </p:sp>
      <p:pic>
        <p:nvPicPr>
          <p:cNvPr id="33796" name="Picture 4"/>
          <p:cNvPicPr>
            <a:picLocks noChangeAspect="1" noChangeArrowheads="1"/>
          </p:cNvPicPr>
          <p:nvPr/>
        </p:nvPicPr>
        <p:blipFill>
          <a:blip r:embed="rId3" cstate="print"/>
          <a:srcRect/>
          <a:stretch>
            <a:fillRect/>
          </a:stretch>
        </p:blipFill>
        <p:spPr bwMode="auto">
          <a:xfrm>
            <a:off x="381000" y="230188"/>
            <a:ext cx="8382000" cy="912812"/>
          </a:xfrm>
          <a:prstGeom prst="rect">
            <a:avLst/>
          </a:prstGeom>
          <a:noFill/>
          <a:ln w="9525">
            <a:noFill/>
            <a:miter lim="800000"/>
            <a:headEnd/>
            <a:tailEnd/>
          </a:ln>
          <a:effectLst>
            <a:outerShdw dist="35921" dir="2700000" algn="ctr" rotWithShape="0">
              <a:schemeClr val="bg2">
                <a:alpha val="50000"/>
              </a:schemeClr>
            </a:outerShdw>
          </a:effectLst>
        </p:spPr>
      </p:pic>
      <p:sp>
        <p:nvSpPr>
          <p:cNvPr id="33797" name="Text Box 5"/>
          <p:cNvSpPr txBox="1">
            <a:spLocks noChangeArrowheads="1"/>
          </p:cNvSpPr>
          <p:nvPr/>
        </p:nvSpPr>
        <p:spPr bwMode="auto">
          <a:xfrm>
            <a:off x="11113" y="1643063"/>
            <a:ext cx="4556125" cy="4148137"/>
          </a:xfrm>
          <a:prstGeom prst="rect">
            <a:avLst/>
          </a:prstGeom>
          <a:noFill/>
          <a:ln w="12700" cap="sq">
            <a:noFill/>
            <a:miter lim="800000"/>
            <a:headEnd type="none" w="sm" len="sm"/>
            <a:tailEnd type="none" w="sm" len="sm"/>
          </a:ln>
          <a:effectLst/>
        </p:spPr>
        <p:txBody>
          <a:bodyPr wrap="none">
            <a:spAutoFit/>
          </a:bodyPr>
          <a:lstStyle/>
          <a:p>
            <a:pPr algn="ctr"/>
            <a:r>
              <a:rPr lang="en-US" sz="3800" i="1" dirty="0">
                <a:effectLst>
                  <a:outerShdw blurRad="38100" dist="38100" dir="2700000" algn="tl">
                    <a:srgbClr val="000000"/>
                  </a:outerShdw>
                </a:effectLst>
                <a:cs typeface="Times New Roman" pitchFamily="18" charset="0"/>
              </a:rPr>
              <a:t>All scripture</a:t>
            </a:r>
          </a:p>
          <a:p>
            <a:pPr algn="ctr"/>
            <a:r>
              <a:rPr lang="en-US" sz="3800" i="1" dirty="0">
                <a:effectLst>
                  <a:outerShdw blurRad="38100" dist="38100" dir="2700000" algn="tl">
                    <a:srgbClr val="000000"/>
                  </a:outerShdw>
                </a:effectLst>
                <a:cs typeface="Times New Roman" pitchFamily="18" charset="0"/>
              </a:rPr>
              <a:t> is given by</a:t>
            </a:r>
          </a:p>
          <a:p>
            <a:pPr algn="ctr"/>
            <a:r>
              <a:rPr lang="en-US" sz="3800" i="1" dirty="0">
                <a:effectLst>
                  <a:outerShdw blurRad="38100" dist="38100" dir="2700000" algn="tl">
                    <a:srgbClr val="000000"/>
                  </a:outerShdw>
                </a:effectLst>
                <a:cs typeface="Times New Roman" pitchFamily="18" charset="0"/>
              </a:rPr>
              <a:t> inspiration of God</a:t>
            </a:r>
            <a:r>
              <a:rPr lang="en-US" sz="3800" i="1" dirty="0">
                <a:effectLst>
                  <a:outerShdw blurRad="38100" dist="38100" dir="2700000" algn="tl">
                    <a:srgbClr val="000000"/>
                  </a:outerShdw>
                </a:effectLst>
                <a:latin typeface="Times New Roman"/>
                <a:cs typeface="Times New Roman" pitchFamily="18" charset="0"/>
              </a:rPr>
              <a:t>…</a:t>
            </a:r>
            <a:endParaRPr lang="en-US" sz="3800" i="1" dirty="0">
              <a:effectLst>
                <a:outerShdw blurRad="38100" dist="38100" dir="2700000" algn="tl">
                  <a:srgbClr val="000000"/>
                </a:outerShdw>
              </a:effectLst>
              <a:cs typeface="Times New Roman" pitchFamily="18" charset="0"/>
            </a:endParaRPr>
          </a:p>
          <a:p>
            <a:pPr algn="ctr"/>
            <a:r>
              <a:rPr lang="en-US" sz="3800" i="1" dirty="0">
                <a:effectLst>
                  <a:outerShdw blurRad="38100" dist="38100" dir="2700000" algn="tl">
                    <a:srgbClr val="000000"/>
                  </a:outerShdw>
                </a:effectLst>
                <a:cs typeface="Times New Roman" pitchFamily="18" charset="0"/>
              </a:rPr>
              <a:t>that the man of God</a:t>
            </a:r>
          </a:p>
          <a:p>
            <a:pPr algn="ctr"/>
            <a:r>
              <a:rPr lang="en-US" sz="3800" i="1" dirty="0">
                <a:effectLst>
                  <a:outerShdw blurRad="38100" dist="38100" dir="2700000" algn="tl">
                    <a:srgbClr val="000000"/>
                  </a:outerShdw>
                </a:effectLst>
                <a:cs typeface="Times New Roman" pitchFamily="18" charset="0"/>
              </a:rPr>
              <a:t>may be complete,</a:t>
            </a:r>
          </a:p>
          <a:p>
            <a:pPr algn="ctr"/>
            <a:r>
              <a:rPr lang="en-US" sz="3800" i="1" dirty="0">
                <a:effectLst>
                  <a:outerShdw blurRad="38100" dist="38100" dir="2700000" algn="tl">
                    <a:srgbClr val="000000"/>
                  </a:outerShdw>
                </a:effectLst>
                <a:cs typeface="Times New Roman" pitchFamily="18" charset="0"/>
              </a:rPr>
              <a:t>thoroughly equipped</a:t>
            </a:r>
          </a:p>
          <a:p>
            <a:pPr algn="ctr"/>
            <a:r>
              <a:rPr lang="en-US" sz="3800" i="1" dirty="0">
                <a:effectLst>
                  <a:outerShdw blurRad="38100" dist="38100" dir="2700000" algn="tl">
                    <a:srgbClr val="000000"/>
                  </a:outerShdw>
                </a:effectLst>
                <a:cs typeface="Times New Roman" pitchFamily="18" charset="0"/>
              </a:rPr>
              <a:t>for every good work.</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152400" y="990600"/>
            <a:ext cx="5638800" cy="5715000"/>
          </a:xfrm>
          <a:prstGeom prst="homePlate">
            <a:avLst>
              <a:gd name="adj" fmla="val 15250"/>
            </a:avLst>
          </a:prstGeom>
          <a:solidFill>
            <a:schemeClr val="tx2"/>
          </a:solidFill>
          <a:ln w="9525">
            <a:noFill/>
            <a:miter lim="800000"/>
            <a:headEnd/>
            <a:tailEnd/>
          </a:ln>
          <a:effectLst>
            <a:prstShdw prst="shdw17" dist="17961" dir="2700000">
              <a:schemeClr val="tx2">
                <a:gamma/>
                <a:shade val="60000"/>
                <a:invGamma/>
              </a:schemeClr>
            </a:prstShdw>
          </a:effectLst>
        </p:spPr>
        <p:txBody>
          <a:bodyPr wrap="none" anchor="ctr"/>
          <a:lstStyle/>
          <a:p>
            <a:endParaRPr lang="en-US"/>
          </a:p>
        </p:txBody>
      </p:sp>
      <p:sp>
        <p:nvSpPr>
          <p:cNvPr id="34819" name="Rectangle 3"/>
          <p:cNvSpPr>
            <a:spLocks noChangeArrowheads="1"/>
          </p:cNvSpPr>
          <p:nvPr/>
        </p:nvSpPr>
        <p:spPr bwMode="auto">
          <a:xfrm>
            <a:off x="76200" y="1371600"/>
            <a:ext cx="5105400" cy="4388894"/>
          </a:xfrm>
          <a:prstGeom prst="rect">
            <a:avLst/>
          </a:prstGeom>
          <a:solidFill>
            <a:schemeClr val="folHlink"/>
          </a:solidFill>
          <a:ln w="9525">
            <a:solidFill>
              <a:srgbClr val="336699"/>
            </a:solidFill>
            <a:miter lim="800000"/>
            <a:headEnd/>
            <a:tailEnd/>
          </a:ln>
          <a:effectLst/>
        </p:spPr>
        <p:txBody>
          <a:bodyPr wrap="square">
            <a:spAutoFit/>
          </a:bodyPr>
          <a:lstStyle/>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Inspired Pattern</a:t>
            </a:r>
            <a:r>
              <a:rPr lang="en-US" sz="2400" dirty="0">
                <a:solidFill>
                  <a:srgbClr val="000000"/>
                </a:solidFill>
                <a:latin typeface="Arial Narrow" pitchFamily="34" charset="0"/>
                <a:cs typeface="Times New Roman" pitchFamily="18" charset="0"/>
              </a:rPr>
              <a:t>  </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 </a:t>
            </a:r>
            <a:r>
              <a:rPr lang="en-US" sz="2400" dirty="0" smtClean="0">
                <a:solidFill>
                  <a:srgbClr val="C00000"/>
                </a:solidFill>
                <a:effectLst>
                  <a:outerShdw blurRad="38100" dist="38100" dir="2700000" algn="tl">
                    <a:srgbClr val="000000"/>
                  </a:outerShdw>
                </a:effectLst>
                <a:latin typeface="Arial Narrow" pitchFamily="34" charset="0"/>
                <a:cs typeface="Times New Roman" pitchFamily="18" charset="0"/>
              </a:rPr>
              <a:t>2 Pet. 1:16-21</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a:t>
            </a:r>
            <a:endParaRPr lang="en-US" sz="2400" dirty="0">
              <a:solidFill>
                <a:schemeClr val="accent2"/>
              </a:solidFill>
              <a:effectLst>
                <a:outerShdw blurRad="38100" dist="38100" dir="2700000" algn="tl">
                  <a:srgbClr val="000000"/>
                </a:outerShdw>
              </a:effectLst>
              <a:latin typeface="Arial Narrow" pitchFamily="34" charset="0"/>
              <a:cs typeface="Times New Roman" pitchFamily="18" charset="0"/>
            </a:endParaRPr>
          </a:p>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Complete Pattern</a:t>
            </a:r>
            <a:r>
              <a:rPr lang="en-US" sz="2400" dirty="0">
                <a:solidFill>
                  <a:srgbClr val="000000"/>
                </a:solidFill>
                <a:latin typeface="Arial Narrow" pitchFamily="34" charset="0"/>
                <a:cs typeface="Times New Roman" pitchFamily="18" charset="0"/>
              </a:rPr>
              <a:t>  </a:t>
            </a:r>
            <a:r>
              <a:rPr lang="en-US" sz="2400" dirty="0">
                <a:solidFill>
                  <a:schemeClr val="accent2"/>
                </a:solidFill>
                <a:effectLst>
                  <a:outerShdw blurRad="38100" dist="38100" dir="2700000" algn="tl">
                    <a:srgbClr val="000000"/>
                  </a:outerShdw>
                </a:effectLst>
                <a:latin typeface="Arial Narrow" pitchFamily="34" charset="0"/>
                <a:cs typeface="Times New Roman" pitchFamily="18" charset="0"/>
              </a:rPr>
              <a:t>(Jn. </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14:26)</a:t>
            </a:r>
            <a:endParaRPr lang="en-US" sz="2400" dirty="0">
              <a:solidFill>
                <a:schemeClr val="accent2"/>
              </a:solidFill>
              <a:effectLst>
                <a:outerShdw blurRad="38100" dist="38100" dir="2700000" algn="tl">
                  <a:srgbClr val="000000"/>
                </a:outerShdw>
              </a:effectLst>
              <a:latin typeface="Arial Narrow" pitchFamily="34" charset="0"/>
              <a:cs typeface="Times New Roman" pitchFamily="18" charset="0"/>
            </a:endParaRPr>
          </a:p>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Final Pattern</a:t>
            </a:r>
            <a:r>
              <a:rPr lang="en-US" sz="2400" dirty="0">
                <a:solidFill>
                  <a:srgbClr val="000000"/>
                </a:solidFill>
                <a:latin typeface="Arial Narrow" pitchFamily="34" charset="0"/>
                <a:cs typeface="Times New Roman" pitchFamily="18" charset="0"/>
              </a:rPr>
              <a:t>  </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a:t>
            </a:r>
            <a:r>
              <a:rPr lang="en-US" sz="2400" dirty="0" smtClean="0">
                <a:solidFill>
                  <a:srgbClr val="C00000"/>
                </a:solidFill>
                <a:effectLst>
                  <a:outerShdw blurRad="38100" dist="38100" dir="2700000" algn="tl">
                    <a:srgbClr val="000000"/>
                  </a:outerShdw>
                </a:effectLst>
                <a:latin typeface="Arial Narrow" pitchFamily="34" charset="0"/>
                <a:cs typeface="Times New Roman" pitchFamily="18" charset="0"/>
              </a:rPr>
              <a:t>1 </a:t>
            </a:r>
            <a:r>
              <a:rPr lang="en-US" sz="2400" dirty="0">
                <a:solidFill>
                  <a:srgbClr val="C00000"/>
                </a:solidFill>
                <a:effectLst>
                  <a:outerShdw blurRad="38100" dist="38100" dir="2700000" algn="tl">
                    <a:srgbClr val="000000"/>
                  </a:outerShdw>
                </a:effectLst>
                <a:latin typeface="Arial Narrow" pitchFamily="34" charset="0"/>
                <a:cs typeface="Times New Roman" pitchFamily="18" charset="0"/>
              </a:rPr>
              <a:t>Pet. </a:t>
            </a:r>
            <a:r>
              <a:rPr lang="en-US" sz="2400" dirty="0" smtClean="0">
                <a:solidFill>
                  <a:srgbClr val="C00000"/>
                </a:solidFill>
                <a:effectLst>
                  <a:outerShdw blurRad="38100" dist="38100" dir="2700000" algn="tl">
                    <a:srgbClr val="000000"/>
                  </a:outerShdw>
                </a:effectLst>
                <a:latin typeface="Arial Narrow" pitchFamily="34" charset="0"/>
                <a:cs typeface="Times New Roman" pitchFamily="18" charset="0"/>
              </a:rPr>
              <a:t>1:22-25</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a:t>
            </a:r>
            <a:endParaRPr lang="en-US" sz="2400" dirty="0">
              <a:solidFill>
                <a:schemeClr val="accent2"/>
              </a:solidFill>
              <a:effectLst>
                <a:outerShdw blurRad="38100" dist="38100" dir="2700000" algn="tl">
                  <a:srgbClr val="000000"/>
                </a:outerShdw>
              </a:effectLst>
              <a:latin typeface="Arial Narrow" pitchFamily="34" charset="0"/>
              <a:cs typeface="Times New Roman" pitchFamily="18" charset="0"/>
            </a:endParaRPr>
          </a:p>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Understandable Pattern</a:t>
            </a:r>
            <a:r>
              <a:rPr lang="en-US" sz="2400" dirty="0">
                <a:solidFill>
                  <a:srgbClr val="000000"/>
                </a:solidFill>
                <a:latin typeface="Arial Narrow" pitchFamily="34" charset="0"/>
                <a:cs typeface="Times New Roman" pitchFamily="18" charset="0"/>
              </a:rPr>
              <a:t> </a:t>
            </a:r>
            <a:r>
              <a:rPr lang="en-US" sz="2400" dirty="0" smtClean="0">
                <a:solidFill>
                  <a:srgbClr val="000000"/>
                </a:solidFill>
                <a:latin typeface="Arial Narrow" pitchFamily="34" charset="0"/>
                <a:cs typeface="Times New Roman" pitchFamily="18" charset="0"/>
              </a:rPr>
              <a:t>          </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 </a:t>
            </a:r>
            <a:r>
              <a:rPr lang="en-US" sz="2400" dirty="0">
                <a:solidFill>
                  <a:schemeClr val="accent2"/>
                </a:solidFill>
                <a:effectLst>
                  <a:outerShdw blurRad="38100" dist="38100" dir="2700000" algn="tl">
                    <a:srgbClr val="000000"/>
                  </a:outerShdw>
                </a:effectLst>
                <a:latin typeface="Arial Narrow" pitchFamily="34" charset="0"/>
                <a:cs typeface="Times New Roman" pitchFamily="18" charset="0"/>
              </a:rPr>
              <a:t>2 Tim. 3:15)</a:t>
            </a:r>
          </a:p>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Unalterable Pattern</a:t>
            </a:r>
            <a:r>
              <a:rPr lang="en-US" sz="2400" dirty="0">
                <a:solidFill>
                  <a:srgbClr val="000000"/>
                </a:solidFill>
                <a:latin typeface="Arial Narrow" pitchFamily="34" charset="0"/>
                <a:cs typeface="Times New Roman" pitchFamily="18" charset="0"/>
              </a:rPr>
              <a:t>             </a:t>
            </a:r>
            <a:r>
              <a:rPr lang="en-US" sz="2400" dirty="0">
                <a:solidFill>
                  <a:schemeClr val="accent2"/>
                </a:solidFill>
                <a:effectLst>
                  <a:outerShdw blurRad="38100" dist="38100" dir="2700000" algn="tl">
                    <a:srgbClr val="000000"/>
                  </a:outerShdw>
                </a:effectLst>
                <a:latin typeface="Arial Narrow" pitchFamily="34" charset="0"/>
                <a:cs typeface="Times New Roman" pitchFamily="18" charset="0"/>
              </a:rPr>
              <a:t>(</a:t>
            </a:r>
            <a:r>
              <a:rPr lang="en-US" sz="2400" dirty="0">
                <a:solidFill>
                  <a:srgbClr val="C00000"/>
                </a:solidFill>
                <a:effectLst>
                  <a:outerShdw blurRad="38100" dist="38100" dir="2700000" algn="tl">
                    <a:srgbClr val="000000"/>
                  </a:outerShdw>
                </a:effectLst>
                <a:latin typeface="Arial Narrow" pitchFamily="34" charset="0"/>
                <a:cs typeface="Times New Roman" pitchFamily="18" charset="0"/>
              </a:rPr>
              <a:t>Gal. </a:t>
            </a:r>
            <a:r>
              <a:rPr lang="en-US" sz="2400" dirty="0" smtClean="0">
                <a:solidFill>
                  <a:srgbClr val="C00000"/>
                </a:solidFill>
                <a:effectLst>
                  <a:outerShdw blurRad="38100" dist="38100" dir="2700000" algn="tl">
                    <a:srgbClr val="000000"/>
                  </a:outerShdw>
                </a:effectLst>
                <a:latin typeface="Arial Narrow" pitchFamily="34" charset="0"/>
                <a:cs typeface="Times New Roman" pitchFamily="18" charset="0"/>
              </a:rPr>
              <a:t>1:6-10</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a:t>
            </a:r>
            <a:endParaRPr lang="en-US" sz="2400" dirty="0">
              <a:solidFill>
                <a:schemeClr val="accent2"/>
              </a:solidFill>
              <a:effectLst>
                <a:outerShdw blurRad="38100" dist="38100" dir="2700000" algn="tl">
                  <a:srgbClr val="000000"/>
                </a:outerShdw>
              </a:effectLst>
              <a:latin typeface="Arial Narrow" pitchFamily="34" charset="0"/>
              <a:cs typeface="Times New Roman" pitchFamily="18" charset="0"/>
            </a:endParaRPr>
          </a:p>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Saving Pattern</a:t>
            </a:r>
            <a:r>
              <a:rPr lang="en-US" sz="2400" dirty="0">
                <a:solidFill>
                  <a:srgbClr val="000000"/>
                </a:solidFill>
                <a:latin typeface="Arial Narrow" pitchFamily="34" charset="0"/>
                <a:cs typeface="Times New Roman" pitchFamily="18" charset="0"/>
              </a:rPr>
              <a:t>  </a:t>
            </a:r>
            <a:r>
              <a:rPr lang="en-US" sz="2400" dirty="0">
                <a:solidFill>
                  <a:schemeClr val="accent2"/>
                </a:solidFill>
                <a:effectLst>
                  <a:outerShdw blurRad="38100" dist="38100" dir="2700000" algn="tl">
                    <a:srgbClr val="000000"/>
                  </a:outerShdw>
                </a:effectLst>
                <a:latin typeface="Arial Narrow" pitchFamily="34" charset="0"/>
                <a:cs typeface="Times New Roman" pitchFamily="18" charset="0"/>
              </a:rPr>
              <a:t>(Rom. </a:t>
            </a:r>
            <a:r>
              <a:rPr lang="en-US" sz="2400" dirty="0" smtClean="0">
                <a:solidFill>
                  <a:schemeClr val="accent2"/>
                </a:solidFill>
                <a:effectLst>
                  <a:outerShdw blurRad="38100" dist="38100" dir="2700000" algn="tl">
                    <a:srgbClr val="000000"/>
                  </a:outerShdw>
                </a:effectLst>
                <a:latin typeface="Arial Narrow" pitchFamily="34" charset="0"/>
                <a:cs typeface="Times New Roman" pitchFamily="18" charset="0"/>
              </a:rPr>
              <a:t>1:16-17)</a:t>
            </a:r>
            <a:endParaRPr lang="en-US" sz="2400" dirty="0">
              <a:solidFill>
                <a:schemeClr val="accent2"/>
              </a:solidFill>
              <a:effectLst>
                <a:outerShdw blurRad="38100" dist="38100" dir="2700000" algn="tl">
                  <a:srgbClr val="000000"/>
                </a:outerShdw>
              </a:effectLst>
              <a:latin typeface="Arial Narrow" pitchFamily="34" charset="0"/>
              <a:cs typeface="Times New Roman" pitchFamily="18" charset="0"/>
            </a:endParaRPr>
          </a:p>
          <a:p>
            <a:pPr marL="465138" indent="-465138">
              <a:lnSpc>
                <a:spcPct val="80000"/>
              </a:lnSpc>
              <a:spcBef>
                <a:spcPct val="20000"/>
              </a:spcBef>
              <a:spcAft>
                <a:spcPct val="20000"/>
              </a:spcAft>
              <a:buClr>
                <a:srgbClr val="000000"/>
              </a:buClr>
              <a:buSzPct val="90000"/>
              <a:buFont typeface="Wingdings" pitchFamily="2" charset="2"/>
              <a:buChar char="Ø"/>
            </a:pPr>
            <a:r>
              <a:rPr lang="en-US" sz="2800" dirty="0">
                <a:solidFill>
                  <a:srgbClr val="000000"/>
                </a:solidFill>
                <a:latin typeface="Arial Narrow" pitchFamily="34" charset="0"/>
                <a:cs typeface="Times New Roman" pitchFamily="18" charset="0"/>
              </a:rPr>
              <a:t>The Uniting Pattern</a:t>
            </a:r>
            <a:r>
              <a:rPr lang="en-US" sz="2400" dirty="0">
                <a:solidFill>
                  <a:srgbClr val="000000"/>
                </a:solidFill>
                <a:latin typeface="Arial Narrow" pitchFamily="34" charset="0"/>
                <a:cs typeface="Times New Roman" pitchFamily="18" charset="0"/>
              </a:rPr>
              <a:t> </a:t>
            </a:r>
            <a:r>
              <a:rPr lang="en-US" sz="2400" dirty="0">
                <a:solidFill>
                  <a:schemeClr val="accent2"/>
                </a:solidFill>
                <a:effectLst>
                  <a:outerShdw blurRad="38100" dist="38100" dir="2700000" algn="tl">
                    <a:srgbClr val="000000"/>
                  </a:outerShdw>
                </a:effectLst>
                <a:latin typeface="Arial Narrow" pitchFamily="34" charset="0"/>
                <a:cs typeface="Times New Roman" pitchFamily="18" charset="0"/>
              </a:rPr>
              <a:t>(</a:t>
            </a:r>
            <a:r>
              <a:rPr lang="en-US" sz="2400" dirty="0">
                <a:solidFill>
                  <a:srgbClr val="C00000"/>
                </a:solidFill>
                <a:effectLst>
                  <a:outerShdw blurRad="38100" dist="38100" dir="2700000" algn="tl">
                    <a:srgbClr val="000000"/>
                  </a:outerShdw>
                </a:effectLst>
                <a:latin typeface="Arial Narrow" pitchFamily="34" charset="0"/>
                <a:cs typeface="Times New Roman" pitchFamily="18" charset="0"/>
              </a:rPr>
              <a:t>John 17:10,21</a:t>
            </a:r>
            <a:r>
              <a:rPr lang="en-US" sz="2400" dirty="0">
                <a:solidFill>
                  <a:srgbClr val="000000"/>
                </a:solidFill>
                <a:latin typeface="Arial Narrow" pitchFamily="34" charset="0"/>
                <a:cs typeface="Times New Roman" pitchFamily="18" charset="0"/>
              </a:rPr>
              <a:t>)</a:t>
            </a:r>
          </a:p>
        </p:txBody>
      </p:sp>
      <p:pic>
        <p:nvPicPr>
          <p:cNvPr id="34820" name="Picture 4"/>
          <p:cNvPicPr>
            <a:picLocks noChangeAspect="1" noChangeArrowheads="1"/>
          </p:cNvPicPr>
          <p:nvPr/>
        </p:nvPicPr>
        <p:blipFill>
          <a:blip r:embed="rId2" cstate="print"/>
          <a:srcRect/>
          <a:stretch>
            <a:fillRect/>
          </a:stretch>
        </p:blipFill>
        <p:spPr bwMode="auto">
          <a:xfrm>
            <a:off x="152400" y="179388"/>
            <a:ext cx="4876800" cy="819150"/>
          </a:xfrm>
          <a:prstGeom prst="rect">
            <a:avLst/>
          </a:prstGeom>
          <a:noFill/>
          <a:ln w="9525">
            <a:noFill/>
            <a:miter lim="800000"/>
            <a:headEnd/>
            <a:tailEnd/>
          </a:ln>
          <a:effectLst>
            <a:outerShdw dist="107763" dir="2700000" algn="ctr" rotWithShape="0">
              <a:schemeClr val="bg2">
                <a:alpha val="50000"/>
              </a:schemeClr>
            </a:outerShdw>
          </a:effectLst>
        </p:spPr>
      </p:pic>
      <p:pic>
        <p:nvPicPr>
          <p:cNvPr id="34821" name="Picture 5" descr="bible1"/>
          <p:cNvPicPr>
            <a:picLocks noChangeAspect="1" noChangeArrowheads="1"/>
          </p:cNvPicPr>
          <p:nvPr/>
        </p:nvPicPr>
        <p:blipFill>
          <a:blip r:embed="rId3" cstate="print"/>
          <a:srcRect/>
          <a:stretch>
            <a:fillRect/>
          </a:stretch>
        </p:blipFill>
        <p:spPr bwMode="auto">
          <a:xfrm>
            <a:off x="5257800" y="1524000"/>
            <a:ext cx="3560763" cy="41910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1371600" y="1676400"/>
            <a:ext cx="7543800" cy="4953000"/>
          </a:xfrm>
          <a:prstGeom prst="roundRect">
            <a:avLst>
              <a:gd name="adj" fmla="val 6667"/>
            </a:avLst>
          </a:prstGeom>
          <a:solidFill>
            <a:srgbClr val="FFFFFF"/>
          </a:solidFill>
          <a:ln w="9525">
            <a:solidFill>
              <a:srgbClr val="000000"/>
            </a:solidFill>
            <a:round/>
            <a:headEnd/>
            <a:tailEnd/>
          </a:ln>
          <a:effectLst/>
        </p:spPr>
        <p:txBody>
          <a:bodyPr wrap="none" anchor="ctr"/>
          <a:lstStyle/>
          <a:p>
            <a:endParaRPr lang="en-US"/>
          </a:p>
        </p:txBody>
      </p:sp>
      <p:sp>
        <p:nvSpPr>
          <p:cNvPr id="35843" name="AutoShape 3"/>
          <p:cNvSpPr>
            <a:spLocks noChangeArrowheads="1"/>
          </p:cNvSpPr>
          <p:nvPr/>
        </p:nvSpPr>
        <p:spPr bwMode="auto">
          <a:xfrm>
            <a:off x="0" y="1676400"/>
            <a:ext cx="2895600" cy="4953000"/>
          </a:xfrm>
          <a:prstGeom prst="homePlate">
            <a:avLst>
              <a:gd name="adj" fmla="val 25000"/>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endParaRPr lang="en-US"/>
          </a:p>
        </p:txBody>
      </p:sp>
      <p:sp>
        <p:nvSpPr>
          <p:cNvPr id="35844" name="Text Box 4"/>
          <p:cNvSpPr txBox="1">
            <a:spLocks noChangeArrowheads="1"/>
          </p:cNvSpPr>
          <p:nvPr/>
        </p:nvSpPr>
        <p:spPr bwMode="auto">
          <a:xfrm>
            <a:off x="2819400" y="1676400"/>
            <a:ext cx="4495800" cy="4965700"/>
          </a:xfrm>
          <a:prstGeom prst="rect">
            <a:avLst/>
          </a:prstGeom>
          <a:noFill/>
          <a:ln w="9525">
            <a:noFill/>
            <a:miter lim="800000"/>
            <a:headEnd/>
            <a:tailEnd/>
          </a:ln>
          <a:effectLst/>
        </p:spPr>
        <p:txBody>
          <a:bodyPr>
            <a:spAutoFit/>
          </a:bodyPr>
          <a:lstStyle/>
          <a:p>
            <a:pPr marL="465138" indent="-465138">
              <a:buClr>
                <a:srgbClr val="000000"/>
              </a:buClr>
              <a:buFont typeface="Wingdings" pitchFamily="2" charset="2"/>
              <a:buChar char="ü"/>
            </a:pPr>
            <a:r>
              <a:rPr lang="en-US" sz="3200" b="1" dirty="0">
                <a:solidFill>
                  <a:srgbClr val="000000"/>
                </a:solidFill>
                <a:effectLst>
                  <a:outerShdw blurRad="38100" dist="38100" dir="2700000" algn="tl">
                    <a:srgbClr val="FFFFFF"/>
                  </a:outerShdw>
                </a:effectLst>
                <a:latin typeface="Arial Narrow" pitchFamily="34" charset="0"/>
                <a:cs typeface="Times New Roman" pitchFamily="18" charset="0"/>
              </a:rPr>
              <a:t>The Plan of Salvation </a:t>
            </a:r>
          </a:p>
          <a:p>
            <a:pPr marL="465138" indent="-465138">
              <a:buClr>
                <a:srgbClr val="000000"/>
              </a:buClr>
              <a:buFont typeface="Wingdings" pitchFamily="2" charset="2"/>
              <a:buChar char="ü"/>
            </a:pPr>
            <a:r>
              <a:rPr lang="en-US" sz="3200" b="1" dirty="0">
                <a:solidFill>
                  <a:srgbClr val="000000"/>
                </a:solidFill>
                <a:effectLst>
                  <a:outerShdw blurRad="38100" dist="38100" dir="2700000" algn="tl">
                    <a:srgbClr val="FFFFFF"/>
                  </a:outerShdw>
                </a:effectLst>
                <a:latin typeface="Arial Narrow" pitchFamily="34" charset="0"/>
                <a:cs typeface="Times New Roman" pitchFamily="18" charset="0"/>
              </a:rPr>
              <a:t>The New Testament Church</a:t>
            </a:r>
          </a:p>
          <a:p>
            <a:pPr marL="465138" indent="-465138">
              <a:buClr>
                <a:srgbClr val="000000"/>
              </a:buClr>
              <a:buFont typeface="Wingdings" pitchFamily="2" charset="2"/>
              <a:buChar char="ü"/>
            </a:pPr>
            <a:r>
              <a:rPr lang="en-US" sz="3200" b="1" dirty="0">
                <a:solidFill>
                  <a:srgbClr val="000000"/>
                </a:solidFill>
                <a:effectLst>
                  <a:outerShdw blurRad="38100" dist="38100" dir="2700000" algn="tl">
                    <a:srgbClr val="FFFFFF"/>
                  </a:outerShdw>
                </a:effectLst>
                <a:latin typeface="Arial Narrow" pitchFamily="34" charset="0"/>
                <a:cs typeface="Times New Roman" pitchFamily="18" charset="0"/>
              </a:rPr>
              <a:t>How We Worship</a:t>
            </a:r>
          </a:p>
          <a:p>
            <a:pPr marL="465138" indent="-465138">
              <a:buClr>
                <a:srgbClr val="000000"/>
              </a:buClr>
              <a:buFont typeface="Wingdings" pitchFamily="2" charset="2"/>
              <a:buChar char="ü"/>
            </a:pPr>
            <a:r>
              <a:rPr lang="en-US" sz="3200" b="1" dirty="0">
                <a:solidFill>
                  <a:srgbClr val="000000"/>
                </a:solidFill>
                <a:effectLst>
                  <a:outerShdw blurRad="38100" dist="38100" dir="2700000" algn="tl">
                    <a:srgbClr val="FFFFFF"/>
                  </a:outerShdw>
                </a:effectLst>
                <a:latin typeface="Arial Narrow" pitchFamily="34" charset="0"/>
                <a:cs typeface="Times New Roman" pitchFamily="18" charset="0"/>
              </a:rPr>
              <a:t>The Day we Observe the Lord's Supper</a:t>
            </a:r>
          </a:p>
          <a:p>
            <a:pPr marL="465138" indent="-465138">
              <a:buClr>
                <a:srgbClr val="000000"/>
              </a:buClr>
              <a:buFont typeface="Wingdings" pitchFamily="2" charset="2"/>
              <a:buChar char="ü"/>
            </a:pPr>
            <a:r>
              <a:rPr lang="en-US" sz="3200" b="1" dirty="0">
                <a:solidFill>
                  <a:srgbClr val="000000"/>
                </a:solidFill>
                <a:effectLst>
                  <a:outerShdw blurRad="38100" dist="38100" dir="2700000" algn="tl">
                    <a:srgbClr val="FFFFFF"/>
                  </a:outerShdw>
                </a:effectLst>
                <a:latin typeface="Arial Narrow" pitchFamily="34" charset="0"/>
                <a:cs typeface="Times New Roman" pitchFamily="18" charset="0"/>
              </a:rPr>
              <a:t>Organization of the Church</a:t>
            </a:r>
          </a:p>
          <a:p>
            <a:pPr marL="465138" indent="-465138">
              <a:buClr>
                <a:srgbClr val="000000"/>
              </a:buClr>
              <a:buFont typeface="Wingdings" pitchFamily="2" charset="2"/>
              <a:buChar char="ü"/>
            </a:pPr>
            <a:r>
              <a:rPr lang="en-US" sz="3200" b="1" dirty="0">
                <a:solidFill>
                  <a:srgbClr val="000000"/>
                </a:solidFill>
                <a:effectLst>
                  <a:outerShdw blurRad="38100" dist="38100" dir="2700000" algn="tl">
                    <a:srgbClr val="FFFFFF"/>
                  </a:outerShdw>
                </a:effectLst>
                <a:latin typeface="Arial Narrow" pitchFamily="34" charset="0"/>
                <a:cs typeface="Times New Roman" pitchFamily="18" charset="0"/>
              </a:rPr>
              <a:t>Responsibilities of the Church</a:t>
            </a:r>
          </a:p>
        </p:txBody>
      </p:sp>
      <p:pic>
        <p:nvPicPr>
          <p:cNvPr id="35845" name="Picture 5"/>
          <p:cNvPicPr>
            <a:picLocks noChangeAspect="1" noChangeArrowheads="1"/>
          </p:cNvPicPr>
          <p:nvPr/>
        </p:nvPicPr>
        <p:blipFill>
          <a:blip r:embed="rId2" cstate="print"/>
          <a:srcRect/>
          <a:stretch>
            <a:fillRect/>
          </a:stretch>
        </p:blipFill>
        <p:spPr bwMode="auto">
          <a:xfrm>
            <a:off x="0" y="381000"/>
            <a:ext cx="5943600" cy="1146175"/>
          </a:xfrm>
          <a:prstGeom prst="rect">
            <a:avLst/>
          </a:prstGeom>
          <a:noFill/>
          <a:ln w="9525">
            <a:noFill/>
            <a:miter lim="800000"/>
            <a:headEnd/>
            <a:tailEnd/>
          </a:ln>
          <a:effectLst/>
        </p:spPr>
      </p:pic>
      <p:sp>
        <p:nvSpPr>
          <p:cNvPr id="35846" name="Rectangle 6"/>
          <p:cNvSpPr>
            <a:spLocks noChangeArrowheads="1"/>
          </p:cNvSpPr>
          <p:nvPr/>
        </p:nvSpPr>
        <p:spPr bwMode="auto">
          <a:xfrm>
            <a:off x="457200" y="2667000"/>
            <a:ext cx="6858000" cy="4191000"/>
          </a:xfrm>
          <a:prstGeom prst="rect">
            <a:avLst/>
          </a:prstGeom>
          <a:noFill/>
          <a:ln w="9525">
            <a:noFill/>
            <a:miter lim="800000"/>
            <a:headEnd/>
            <a:tailEnd/>
          </a:ln>
          <a:effectLst/>
        </p:spPr>
        <p:txBody>
          <a:bodyPr/>
          <a:lstStyle/>
          <a:p>
            <a:pPr marL="342900" indent="-342900">
              <a:spcBef>
                <a:spcPct val="20000"/>
              </a:spcBef>
              <a:buFontTx/>
              <a:buChar char="•"/>
            </a:pPr>
            <a:endParaRPr lang="en-US" sz="3200">
              <a:cs typeface="Times New Roman" pitchFamily="18" charset="0"/>
            </a:endParaRPr>
          </a:p>
        </p:txBody>
      </p:sp>
      <p:sp>
        <p:nvSpPr>
          <p:cNvPr id="35847" name="Oval 7"/>
          <p:cNvSpPr>
            <a:spLocks noChangeArrowheads="1"/>
          </p:cNvSpPr>
          <p:nvPr/>
        </p:nvSpPr>
        <p:spPr bwMode="auto">
          <a:xfrm>
            <a:off x="7162800" y="2590800"/>
            <a:ext cx="1920875" cy="3657600"/>
          </a:xfrm>
          <a:prstGeom prst="ellipse">
            <a:avLst/>
          </a:prstGeom>
          <a:solidFill>
            <a:srgbClr val="3399FF"/>
          </a:solidFill>
          <a:ln w="9525">
            <a:solidFill>
              <a:schemeClr val="tx1"/>
            </a:solidFill>
            <a:round/>
            <a:headEnd/>
            <a:tailEnd/>
          </a:ln>
          <a:effectLst>
            <a:outerShdw dist="71842" dir="2700000" algn="ctr" rotWithShape="0">
              <a:schemeClr val="bg2"/>
            </a:outerShdw>
          </a:effectLst>
        </p:spPr>
        <p:txBody>
          <a:bodyPr wrap="none" anchor="ctr"/>
          <a:lstStyle/>
          <a:p>
            <a:endParaRPr lang="en-US"/>
          </a:p>
        </p:txBody>
      </p:sp>
      <p:sp>
        <p:nvSpPr>
          <p:cNvPr id="35848" name="Text Box 8"/>
          <p:cNvSpPr txBox="1">
            <a:spLocks noChangeArrowheads="1"/>
          </p:cNvSpPr>
          <p:nvPr/>
        </p:nvSpPr>
        <p:spPr bwMode="auto">
          <a:xfrm>
            <a:off x="7239000" y="2860675"/>
            <a:ext cx="1768475" cy="3013075"/>
          </a:xfrm>
          <a:prstGeom prst="rect">
            <a:avLst/>
          </a:prstGeom>
          <a:noFill/>
          <a:ln w="9525">
            <a:noFill/>
            <a:miter lim="800000"/>
            <a:headEnd/>
            <a:tailEnd/>
          </a:ln>
          <a:effectLst>
            <a:outerShdw dist="71842" dir="2700000" algn="ctr" rotWithShape="0">
              <a:schemeClr val="bg2"/>
            </a:outerShdw>
          </a:effectLst>
        </p:spPr>
        <p:txBody>
          <a:bodyPr>
            <a:spAutoFit/>
          </a:bodyPr>
          <a:lstStyle/>
          <a:p>
            <a:pPr algn="ctr" eaLnBrk="0" hangingPunct="0"/>
            <a:r>
              <a:rPr lang="en-US" sz="2400" b="1" dirty="0">
                <a:solidFill>
                  <a:srgbClr val="FFFF00"/>
                </a:solidFill>
                <a:effectLst>
                  <a:outerShdw blurRad="38100" dist="38100" dir="2700000" algn="tl">
                    <a:srgbClr val="000000"/>
                  </a:outerShdw>
                </a:effectLst>
                <a:latin typeface="Tahoma" pitchFamily="34" charset="0"/>
                <a:cs typeface="Times New Roman" pitchFamily="18" charset="0"/>
              </a:rPr>
              <a:t>All that God has said about these things forms the pattern</a:t>
            </a:r>
            <a:endParaRPr lang="en-US" sz="2400"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35849" name="Text Box 9"/>
          <p:cNvSpPr txBox="1">
            <a:spLocks noChangeArrowheads="1"/>
          </p:cNvSpPr>
          <p:nvPr/>
        </p:nvSpPr>
        <p:spPr bwMode="auto">
          <a:xfrm>
            <a:off x="8113713" y="7681913"/>
            <a:ext cx="184150" cy="823912"/>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hangingPunct="0"/>
            <a:endParaRPr lang="en-US" sz="4800" b="1">
              <a:solidFill>
                <a:srgbClr val="FF0000"/>
              </a:solidFill>
              <a:effectLst>
                <a:outerShdw blurRad="38100" dist="38100" dir="2700000" algn="tl">
                  <a:srgbClr val="000000"/>
                </a:outerShdw>
              </a:effectLst>
              <a:latin typeface="Orlando" pitchFamily="2" charset="0"/>
              <a:cs typeface="Times New Roman" pitchFamily="18" charset="0"/>
            </a:endParaRPr>
          </a:p>
        </p:txBody>
      </p:sp>
      <p:sp>
        <p:nvSpPr>
          <p:cNvPr id="35850" name="WordArt 10"/>
          <p:cNvSpPr>
            <a:spLocks noChangeArrowheads="1" noChangeShapeType="1" noTextEdit="1"/>
          </p:cNvSpPr>
          <p:nvPr/>
        </p:nvSpPr>
        <p:spPr bwMode="auto">
          <a:xfrm>
            <a:off x="228600" y="1752600"/>
            <a:ext cx="1981200" cy="4800600"/>
          </a:xfrm>
          <a:prstGeom prst="rect">
            <a:avLst/>
          </a:prstGeom>
        </p:spPr>
        <p:txBody>
          <a:bodyPr wrap="none" fromWordArt="1">
            <a:prstTxWarp prst="textPlain">
              <a:avLst>
                <a:gd name="adj" fmla="val 50000"/>
              </a:avLst>
            </a:prstTxWarp>
          </a:bodyPr>
          <a:lstStyle/>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is the</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Sum </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Total </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Of What </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God Has </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Said </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On The </a:t>
            </a:r>
          </a:p>
          <a:p>
            <a:pPr algn="ctr"/>
            <a:r>
              <a:rPr lang="en-US" sz="3600" kern="10" dirty="0">
                <a:ln w="19050">
                  <a:solidFill>
                    <a:srgbClr val="000000"/>
                  </a:solidFill>
                  <a:round/>
                  <a:headEnd/>
                  <a:tailEnd/>
                </a:ln>
                <a:solidFill>
                  <a:srgbClr val="FFFF00"/>
                </a:solidFill>
                <a:effectLst>
                  <a:outerShdw dist="35921" dir="2700000" algn="ctr" rotWithShape="0">
                    <a:srgbClr val="990000"/>
                  </a:outerShdw>
                </a:effectLst>
                <a:latin typeface="Gill Sans Ultra Bold"/>
              </a:rPr>
              <a:t>Subject</a:t>
            </a:r>
          </a:p>
        </p:txBody>
      </p:sp>
      <p:pic>
        <p:nvPicPr>
          <p:cNvPr id="35851" name="Picture 11"/>
          <p:cNvPicPr>
            <a:picLocks noChangeAspect="1" noChangeArrowheads="1"/>
          </p:cNvPicPr>
          <p:nvPr/>
        </p:nvPicPr>
        <p:blipFill>
          <a:blip r:embed="rId3" cstate="print"/>
          <a:srcRect/>
          <a:stretch>
            <a:fillRect/>
          </a:stretch>
        </p:blipFill>
        <p:spPr bwMode="auto">
          <a:xfrm>
            <a:off x="6781800" y="609600"/>
            <a:ext cx="2362200" cy="2362200"/>
          </a:xfrm>
          <a:prstGeom prst="rect">
            <a:avLst/>
          </a:prstGeom>
          <a:noFill/>
          <a:ln w="9525">
            <a:noFill/>
            <a:miter lim="800000"/>
            <a:headEnd/>
            <a:tailEnd/>
          </a:ln>
          <a:effectLst/>
        </p:spPr>
      </p:pic>
      <p:sp>
        <p:nvSpPr>
          <p:cNvPr id="35852" name="WordArt 12"/>
          <p:cNvSpPr>
            <a:spLocks noChangeArrowheads="1" noChangeShapeType="1" noTextEdit="1"/>
          </p:cNvSpPr>
          <p:nvPr/>
        </p:nvSpPr>
        <p:spPr bwMode="auto">
          <a:xfrm>
            <a:off x="228600" y="533400"/>
            <a:ext cx="4724400" cy="68580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solidFill>
                  <a:srgbClr val="FFFFFF"/>
                </a:solidFill>
                <a:effectLst>
                  <a:outerShdw dist="35921" dir="2700000" algn="ctr" rotWithShape="0">
                    <a:srgbClr val="990000"/>
                  </a:outerShdw>
                </a:effectLst>
                <a:latin typeface="Gill Sans Ultra Bold"/>
              </a:rPr>
              <a:t>The Pattern OF Truth...</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0" y="1447800"/>
            <a:ext cx="2895600" cy="4953000"/>
          </a:xfrm>
          <a:prstGeom prst="homePlate">
            <a:avLst>
              <a:gd name="adj" fmla="val 25000"/>
            </a:avLst>
          </a:prstGeom>
          <a:solidFill>
            <a:schemeClr val="bg2"/>
          </a:solidFill>
          <a:ln w="9525">
            <a:noFill/>
            <a:miter lim="800000"/>
            <a:headEnd/>
            <a:tailEnd/>
          </a:ln>
          <a:effectLst>
            <a:prstShdw prst="shdw17" dist="17961" dir="2700000">
              <a:schemeClr val="bg2">
                <a:gamma/>
                <a:shade val="60000"/>
                <a:invGamma/>
              </a:schemeClr>
            </a:prstShdw>
          </a:effectLst>
        </p:spPr>
        <p:txBody>
          <a:bodyPr wrap="none" anchor="ctr"/>
          <a:lstStyle/>
          <a:p>
            <a:endParaRPr lang="en-US"/>
          </a:p>
        </p:txBody>
      </p:sp>
      <p:sp>
        <p:nvSpPr>
          <p:cNvPr id="38915" name="Rectangle 3"/>
          <p:cNvSpPr>
            <a:spLocks noChangeArrowheads="1"/>
          </p:cNvSpPr>
          <p:nvPr/>
        </p:nvSpPr>
        <p:spPr bwMode="auto">
          <a:xfrm>
            <a:off x="457200" y="2667000"/>
            <a:ext cx="6858000" cy="4191000"/>
          </a:xfrm>
          <a:prstGeom prst="rect">
            <a:avLst/>
          </a:prstGeom>
          <a:noFill/>
          <a:ln w="9525">
            <a:noFill/>
            <a:miter lim="800000"/>
            <a:headEnd/>
            <a:tailEnd/>
          </a:ln>
          <a:effectLst/>
        </p:spPr>
        <p:txBody>
          <a:bodyPr/>
          <a:lstStyle/>
          <a:p>
            <a:pPr marL="342900" indent="-342900">
              <a:spcBef>
                <a:spcPct val="20000"/>
              </a:spcBef>
              <a:buFontTx/>
              <a:buChar char="•"/>
            </a:pPr>
            <a:endParaRPr lang="en-US" sz="3200">
              <a:cs typeface="Times New Roman" pitchFamily="18" charset="0"/>
            </a:endParaRPr>
          </a:p>
        </p:txBody>
      </p:sp>
      <p:sp>
        <p:nvSpPr>
          <p:cNvPr id="38917" name="WordArt 5"/>
          <p:cNvSpPr>
            <a:spLocks noChangeArrowheads="1" noChangeShapeType="1" noTextEdit="1"/>
          </p:cNvSpPr>
          <p:nvPr/>
        </p:nvSpPr>
        <p:spPr bwMode="auto">
          <a:xfrm>
            <a:off x="152400" y="533400"/>
            <a:ext cx="5638800" cy="6858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000000"/>
                  </a:solidFill>
                  <a:round/>
                  <a:headEnd/>
                  <a:tailEnd/>
                </a:ln>
                <a:solidFill>
                  <a:srgbClr val="FFFFFF"/>
                </a:solidFill>
                <a:effectLst>
                  <a:outerShdw dist="35921" dir="2700000" algn="ctr" rotWithShape="0">
                    <a:srgbClr val="990000"/>
                  </a:outerShdw>
                </a:effectLst>
                <a:latin typeface="Gill Sans Ultra Bold"/>
              </a:rPr>
              <a:t>The Apostle Paul Declared,...</a:t>
            </a:r>
            <a:endParaRPr lang="en-US" sz="3600" kern="10" dirty="0">
              <a:ln w="19050">
                <a:solidFill>
                  <a:srgbClr val="000000"/>
                </a:solidFill>
                <a:round/>
                <a:headEnd/>
                <a:tailEnd/>
              </a:ln>
              <a:solidFill>
                <a:srgbClr val="FFFFFF"/>
              </a:solidFill>
              <a:effectLst>
                <a:outerShdw dist="35921" dir="2700000" algn="ctr" rotWithShape="0">
                  <a:srgbClr val="990000"/>
                </a:outerShdw>
              </a:effectLst>
              <a:latin typeface="Gill Sans Ultra Bold"/>
            </a:endParaRPr>
          </a:p>
        </p:txBody>
      </p:sp>
      <p:pic>
        <p:nvPicPr>
          <p:cNvPr id="38918" name="Picture 6"/>
          <p:cNvPicPr>
            <a:picLocks noChangeAspect="1" noChangeArrowheads="1"/>
          </p:cNvPicPr>
          <p:nvPr/>
        </p:nvPicPr>
        <p:blipFill>
          <a:blip r:embed="rId2" cstate="print"/>
          <a:srcRect/>
          <a:stretch>
            <a:fillRect/>
          </a:stretch>
        </p:blipFill>
        <p:spPr bwMode="auto">
          <a:xfrm>
            <a:off x="3124200" y="1143000"/>
            <a:ext cx="5867400" cy="5410200"/>
          </a:xfrm>
          <a:prstGeom prst="rect">
            <a:avLst/>
          </a:prstGeom>
          <a:noFill/>
          <a:ln w="9525">
            <a:noFill/>
            <a:miter lim="800000"/>
            <a:headEnd/>
            <a:tailEnd/>
          </a:ln>
          <a:effectLst/>
        </p:spPr>
      </p:pic>
      <p:sp>
        <p:nvSpPr>
          <p:cNvPr id="38919" name="Text Box 7"/>
          <p:cNvSpPr txBox="1">
            <a:spLocks noChangeArrowheads="1"/>
          </p:cNvSpPr>
          <p:nvPr/>
        </p:nvSpPr>
        <p:spPr bwMode="auto">
          <a:xfrm>
            <a:off x="3657600" y="1524000"/>
            <a:ext cx="4724400" cy="4075113"/>
          </a:xfrm>
          <a:prstGeom prst="rect">
            <a:avLst/>
          </a:prstGeom>
          <a:noFill/>
          <a:ln w="9525">
            <a:noFill/>
            <a:miter lim="800000"/>
            <a:headEnd/>
            <a:tailEnd/>
          </a:ln>
          <a:effectLst/>
        </p:spPr>
        <p:txBody>
          <a:bodyPr>
            <a:spAutoFit/>
          </a:bodyPr>
          <a:lstStyle/>
          <a:p>
            <a:pPr algn="ctr">
              <a:spcBef>
                <a:spcPct val="25000"/>
              </a:spcBef>
            </a:pPr>
            <a:r>
              <a:rPr lang="en-US" sz="3600" b="1" i="1" u="sng" dirty="0">
                <a:solidFill>
                  <a:schemeClr val="accent2"/>
                </a:solidFill>
                <a:effectLst>
                  <a:outerShdw blurRad="38100" dist="38100" dir="2700000" algn="tl">
                    <a:srgbClr val="000000"/>
                  </a:outerShdw>
                </a:effectLst>
                <a:cs typeface="Times New Roman" pitchFamily="18" charset="0"/>
              </a:rPr>
              <a:t>2 Timothy 1:13</a:t>
            </a:r>
          </a:p>
          <a:p>
            <a:pPr algn="ctr">
              <a:spcBef>
                <a:spcPct val="25000"/>
              </a:spcBef>
            </a:pPr>
            <a:r>
              <a:rPr lang="en-US" sz="3600" dirty="0">
                <a:solidFill>
                  <a:srgbClr val="000000"/>
                </a:solidFill>
                <a:effectLst>
                  <a:outerShdw blurRad="38100" dist="38100" dir="2700000" algn="tl">
                    <a:srgbClr val="FFFFFF"/>
                  </a:outerShdw>
                </a:effectLst>
                <a:cs typeface="Times New Roman" pitchFamily="18" charset="0"/>
              </a:rPr>
              <a:t> </a:t>
            </a:r>
            <a:r>
              <a:rPr lang="en-US" sz="3600" dirty="0">
                <a:solidFill>
                  <a:srgbClr val="FF3300"/>
                </a:solidFill>
                <a:effectLst>
                  <a:outerShdw blurRad="38100" dist="38100" dir="2700000" algn="tl">
                    <a:srgbClr val="000000"/>
                  </a:outerShdw>
                </a:effectLst>
                <a:cs typeface="Times New Roman" pitchFamily="18" charset="0"/>
              </a:rPr>
              <a:t>Hold fast the </a:t>
            </a:r>
            <a:r>
              <a:rPr lang="en-US" sz="3600" b="1" u="sng" dirty="0">
                <a:solidFill>
                  <a:srgbClr val="FF3300"/>
                </a:solidFill>
                <a:effectLst>
                  <a:outerShdw blurRad="38100" dist="38100" dir="2700000" algn="tl">
                    <a:srgbClr val="000000"/>
                  </a:outerShdw>
                </a:effectLst>
                <a:cs typeface="Times New Roman" pitchFamily="18" charset="0"/>
              </a:rPr>
              <a:t>pattern</a:t>
            </a:r>
            <a:r>
              <a:rPr lang="en-US" sz="3600" u="sng" dirty="0">
                <a:solidFill>
                  <a:srgbClr val="FF3300"/>
                </a:solidFill>
                <a:effectLst>
                  <a:outerShdw blurRad="38100" dist="38100" dir="2700000" algn="tl">
                    <a:srgbClr val="000000"/>
                  </a:outerShdw>
                </a:effectLst>
                <a:cs typeface="Times New Roman" pitchFamily="18" charset="0"/>
              </a:rPr>
              <a:t> </a:t>
            </a:r>
            <a:r>
              <a:rPr lang="en-US" sz="3600" dirty="0">
                <a:solidFill>
                  <a:srgbClr val="FF3300"/>
                </a:solidFill>
                <a:effectLst>
                  <a:outerShdw blurRad="38100" dist="38100" dir="2700000" algn="tl">
                    <a:srgbClr val="000000"/>
                  </a:outerShdw>
                </a:effectLst>
                <a:cs typeface="Times New Roman" pitchFamily="18" charset="0"/>
              </a:rPr>
              <a:t>of </a:t>
            </a:r>
            <a:r>
              <a:rPr lang="en-US" sz="3600" b="1" u="sng" dirty="0">
                <a:solidFill>
                  <a:srgbClr val="FF3300"/>
                </a:solidFill>
                <a:effectLst>
                  <a:outerShdw blurRad="38100" dist="38100" dir="2700000" algn="tl">
                    <a:srgbClr val="000000"/>
                  </a:outerShdw>
                </a:effectLst>
                <a:cs typeface="Times New Roman" pitchFamily="18" charset="0"/>
              </a:rPr>
              <a:t>sound words</a:t>
            </a:r>
            <a:r>
              <a:rPr lang="en-US" sz="3600" dirty="0">
                <a:solidFill>
                  <a:srgbClr val="FF3300"/>
                </a:solidFill>
                <a:effectLst>
                  <a:outerShdw blurRad="38100" dist="38100" dir="2700000" algn="tl">
                    <a:srgbClr val="000000"/>
                  </a:outerShdw>
                </a:effectLst>
                <a:cs typeface="Times New Roman" pitchFamily="18" charset="0"/>
              </a:rPr>
              <a:t> which you have heard from me, in faith and love which are in Christ Jesus.</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9938" name="Picture 2" descr="handshake200">
            <a:hlinkClick r:id="rId2"/>
          </p:cNvPr>
          <p:cNvPicPr>
            <a:picLocks noChangeAspect="1" noChangeArrowheads="1"/>
          </p:cNvPicPr>
          <p:nvPr/>
        </p:nvPicPr>
        <p:blipFill>
          <a:blip r:embed="rId3" cstate="print">
            <a:lum bright="-36000"/>
          </a:blip>
          <a:srcRect/>
          <a:stretch>
            <a:fillRect/>
          </a:stretch>
        </p:blipFill>
        <p:spPr bwMode="auto">
          <a:xfrm>
            <a:off x="609600" y="1143000"/>
            <a:ext cx="7467600" cy="5330825"/>
          </a:xfrm>
          <a:prstGeom prst="rect">
            <a:avLst/>
          </a:prstGeom>
          <a:noFill/>
        </p:spPr>
      </p:pic>
      <p:sp>
        <p:nvSpPr>
          <p:cNvPr id="39939" name="Rectangle 3"/>
          <p:cNvSpPr>
            <a:spLocks noChangeArrowheads="1"/>
          </p:cNvSpPr>
          <p:nvPr/>
        </p:nvSpPr>
        <p:spPr bwMode="auto">
          <a:xfrm>
            <a:off x="3581400" y="1905000"/>
            <a:ext cx="5181600" cy="4648200"/>
          </a:xfrm>
          <a:prstGeom prst="rect">
            <a:avLst/>
          </a:prstGeom>
          <a:noFill/>
          <a:ln w="57150">
            <a:noFill/>
            <a:miter lim="800000"/>
            <a:headEnd/>
            <a:tailEnd/>
          </a:ln>
          <a:effectLst/>
        </p:spPr>
        <p:txBody>
          <a:bodyPr wrap="none" anchor="ctr"/>
          <a:lstStyle/>
          <a:p>
            <a:pPr algn="ctr"/>
            <a:endParaRPr lang="en-US">
              <a:cs typeface="Times New Roman" pitchFamily="18" charset="0"/>
            </a:endParaRPr>
          </a:p>
        </p:txBody>
      </p:sp>
      <p:sp>
        <p:nvSpPr>
          <p:cNvPr id="39940" name="Rectangle 4"/>
          <p:cNvSpPr>
            <a:spLocks noChangeArrowheads="1"/>
          </p:cNvSpPr>
          <p:nvPr/>
        </p:nvSpPr>
        <p:spPr bwMode="auto">
          <a:xfrm>
            <a:off x="3352800" y="1241425"/>
            <a:ext cx="5105400" cy="5213735"/>
          </a:xfrm>
          <a:prstGeom prst="rect">
            <a:avLst/>
          </a:prstGeom>
          <a:noFill/>
          <a:ln w="9525">
            <a:noFill/>
            <a:miter lim="800000"/>
            <a:headEnd/>
            <a:tailEnd/>
          </a:ln>
          <a:effectLst>
            <a:outerShdw dist="53882" dir="2700000" algn="ctr" rotWithShape="0">
              <a:srgbClr val="000000"/>
            </a:outerShdw>
          </a:effectLst>
        </p:spPr>
        <p:txBody>
          <a:bodyPr>
            <a:spAutoFit/>
          </a:bodyPr>
          <a:lstStyle/>
          <a:p>
            <a:pPr marL="465138" indent="-465138">
              <a:spcBef>
                <a:spcPct val="20000"/>
              </a:spcBef>
              <a:buClr>
                <a:schemeClr val="accent2"/>
              </a:buClr>
              <a:buSzPct val="90000"/>
              <a:buFont typeface="Wingdings" pitchFamily="2" charset="2"/>
              <a:buChar char="Ø"/>
            </a:pPr>
            <a:r>
              <a:rPr lang="en-US" sz="3200" b="1" u="sng" dirty="0">
                <a:effectLst>
                  <a:outerShdw blurRad="38100" dist="38100" dir="2700000" algn="tl">
                    <a:srgbClr val="777777"/>
                  </a:outerShdw>
                </a:effectLst>
                <a:cs typeface="Times New Roman" pitchFamily="18" charset="0"/>
              </a:rPr>
              <a:t>Do not preach ANOTHER GOSPEL  </a:t>
            </a:r>
            <a:r>
              <a:rPr lang="en-US" sz="3200" b="1" dirty="0">
                <a:effectLst>
                  <a:outerShdw blurRad="38100" dist="38100" dir="2700000" algn="tl">
                    <a:srgbClr val="777777"/>
                  </a:outerShdw>
                </a:effectLst>
                <a:cs typeface="Times New Roman" pitchFamily="18" charset="0"/>
              </a:rPr>
              <a:t>(</a:t>
            </a:r>
            <a:r>
              <a:rPr lang="en-US" sz="3200" b="1" dirty="0">
                <a:solidFill>
                  <a:schemeClr val="tx2"/>
                </a:solidFill>
                <a:effectLst>
                  <a:outerShdw blurRad="38100" dist="38100" dir="2700000" algn="tl">
                    <a:srgbClr val="FFFFFF"/>
                  </a:outerShdw>
                </a:effectLst>
                <a:cs typeface="Times New Roman" pitchFamily="18" charset="0"/>
              </a:rPr>
              <a:t>Gal. 1:6-10</a:t>
            </a:r>
            <a:r>
              <a:rPr lang="en-US" sz="3200" b="1" dirty="0">
                <a:effectLst>
                  <a:outerShdw blurRad="38100" dist="38100" dir="2700000" algn="tl">
                    <a:srgbClr val="777777"/>
                  </a:outerShdw>
                </a:effectLst>
                <a:cs typeface="Times New Roman" pitchFamily="18" charset="0"/>
              </a:rPr>
              <a:t>)</a:t>
            </a:r>
          </a:p>
          <a:p>
            <a:pPr marL="465138" indent="-465138">
              <a:spcBef>
                <a:spcPct val="20000"/>
              </a:spcBef>
              <a:buClr>
                <a:schemeClr val="accent2"/>
              </a:buClr>
              <a:buSzPct val="90000"/>
              <a:buFont typeface="Wingdings" pitchFamily="2" charset="2"/>
              <a:buChar char="Ø"/>
            </a:pPr>
            <a:r>
              <a:rPr lang="en-US" sz="3200" b="1" u="sng" dirty="0">
                <a:effectLst>
                  <a:outerShdw blurRad="38100" dist="38100" dir="2700000" algn="tl">
                    <a:srgbClr val="777777"/>
                  </a:outerShdw>
                </a:effectLst>
                <a:cs typeface="Times New Roman" pitchFamily="18" charset="0"/>
              </a:rPr>
              <a:t>Do not teach a DIFFERENT DOCTRINE                   </a:t>
            </a:r>
            <a:r>
              <a:rPr lang="en-US" sz="3200" b="1" dirty="0">
                <a:effectLst>
                  <a:outerShdw blurRad="38100" dist="38100" dir="2700000" algn="tl">
                    <a:srgbClr val="777777"/>
                  </a:outerShdw>
                </a:effectLst>
                <a:cs typeface="Times New Roman" pitchFamily="18" charset="0"/>
              </a:rPr>
              <a:t>(</a:t>
            </a:r>
            <a:r>
              <a:rPr lang="en-US" sz="3200" b="1" dirty="0">
                <a:solidFill>
                  <a:schemeClr val="tx2"/>
                </a:solidFill>
                <a:effectLst>
                  <a:outerShdw blurRad="38100" dist="38100" dir="2700000" algn="tl">
                    <a:srgbClr val="FFFFFF"/>
                  </a:outerShdw>
                </a:effectLst>
                <a:cs typeface="Times New Roman" pitchFamily="18" charset="0"/>
              </a:rPr>
              <a:t>1 Tim. </a:t>
            </a:r>
            <a:r>
              <a:rPr lang="en-US" sz="3200" b="1" dirty="0" smtClean="0">
                <a:solidFill>
                  <a:schemeClr val="tx2"/>
                </a:solidFill>
                <a:effectLst>
                  <a:outerShdw blurRad="38100" dist="38100" dir="2700000" algn="tl">
                    <a:srgbClr val="FFFFFF"/>
                  </a:outerShdw>
                </a:effectLst>
                <a:cs typeface="Times New Roman" pitchFamily="18" charset="0"/>
              </a:rPr>
              <a:t>1:3-7</a:t>
            </a:r>
            <a:r>
              <a:rPr lang="en-US" sz="3200" b="1" dirty="0" smtClean="0">
                <a:effectLst>
                  <a:outerShdw blurRad="38100" dist="38100" dir="2700000" algn="tl">
                    <a:srgbClr val="777777"/>
                  </a:outerShdw>
                </a:effectLst>
                <a:cs typeface="Times New Roman" pitchFamily="18" charset="0"/>
              </a:rPr>
              <a:t>)</a:t>
            </a:r>
            <a:endParaRPr lang="en-US" sz="3200" b="1" dirty="0">
              <a:effectLst>
                <a:outerShdw blurRad="38100" dist="38100" dir="2700000" algn="tl">
                  <a:srgbClr val="777777"/>
                </a:outerShdw>
              </a:effectLst>
              <a:cs typeface="Times New Roman" pitchFamily="18" charset="0"/>
            </a:endParaRPr>
          </a:p>
          <a:p>
            <a:pPr marL="465138" indent="-465138">
              <a:spcBef>
                <a:spcPct val="20000"/>
              </a:spcBef>
              <a:buClr>
                <a:schemeClr val="accent2"/>
              </a:buClr>
              <a:buSzPct val="90000"/>
              <a:buFont typeface="Wingdings" pitchFamily="2" charset="2"/>
              <a:buChar char="Ø"/>
            </a:pPr>
            <a:r>
              <a:rPr lang="en-US" sz="3200" b="1" u="sng" dirty="0">
                <a:effectLst>
                  <a:outerShdw blurRad="38100" dist="38100" dir="2700000" algn="tl">
                    <a:srgbClr val="777777"/>
                  </a:outerShdw>
                </a:effectLst>
                <a:cs typeface="Times New Roman" pitchFamily="18" charset="0"/>
              </a:rPr>
              <a:t>Speak as the ORACLES OF GOD</a:t>
            </a:r>
            <a:r>
              <a:rPr lang="en-US" sz="3200" b="1" dirty="0">
                <a:effectLst>
                  <a:outerShdw blurRad="38100" dist="38100" dir="2700000" algn="tl">
                    <a:srgbClr val="777777"/>
                  </a:outerShdw>
                </a:effectLst>
                <a:cs typeface="Times New Roman" pitchFamily="18" charset="0"/>
              </a:rPr>
              <a:t>    (</a:t>
            </a:r>
            <a:r>
              <a:rPr lang="en-US" sz="3200" b="1" dirty="0">
                <a:solidFill>
                  <a:schemeClr val="tx2"/>
                </a:solidFill>
                <a:effectLst>
                  <a:outerShdw blurRad="38100" dist="38100" dir="2700000" algn="tl">
                    <a:srgbClr val="FFFFFF"/>
                  </a:outerShdw>
                </a:effectLst>
                <a:cs typeface="Times New Roman" pitchFamily="18" charset="0"/>
              </a:rPr>
              <a:t>1 Pet. 4:11</a:t>
            </a:r>
            <a:r>
              <a:rPr lang="en-US" sz="3200" b="1" dirty="0">
                <a:effectLst>
                  <a:outerShdw blurRad="38100" dist="38100" dir="2700000" algn="tl">
                    <a:srgbClr val="777777"/>
                  </a:outerShdw>
                </a:effectLst>
                <a:cs typeface="Times New Roman" pitchFamily="18" charset="0"/>
              </a:rPr>
              <a:t>)</a:t>
            </a:r>
          </a:p>
        </p:txBody>
      </p:sp>
      <p:sp>
        <p:nvSpPr>
          <p:cNvPr id="39941" name="WordArt 5" descr="Wave"/>
          <p:cNvSpPr>
            <a:spLocks noChangeArrowheads="1" noChangeShapeType="1" noTextEdit="1"/>
          </p:cNvSpPr>
          <p:nvPr/>
        </p:nvSpPr>
        <p:spPr bwMode="auto">
          <a:xfrm>
            <a:off x="762000" y="1676400"/>
            <a:ext cx="2667000" cy="39624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cap="sq">
                  <a:round/>
                  <a:headEnd type="none" w="sm" len="sm"/>
                  <a:tailEnd type="none" w="sm" len="sm"/>
                </a:ln>
                <a:pattFill prst="wave">
                  <a:fgClr>
                    <a:schemeClr val="accent2"/>
                  </a:fgClr>
                  <a:bgClr>
                    <a:schemeClr val="folHlink"/>
                  </a:bgClr>
                </a:pattFill>
                <a:latin typeface="Arial Black"/>
              </a:rPr>
              <a:t>Holding</a:t>
            </a:r>
          </a:p>
          <a:p>
            <a:pPr algn="ctr"/>
            <a:r>
              <a:rPr lang="en-US" sz="3600" kern="10">
                <a:ln w="9525" cap="sq">
                  <a:round/>
                  <a:headEnd type="none" w="sm" len="sm"/>
                  <a:tailEnd type="none" w="sm" len="sm"/>
                </a:ln>
                <a:pattFill prst="wave">
                  <a:fgClr>
                    <a:schemeClr val="accent2"/>
                  </a:fgClr>
                  <a:bgClr>
                    <a:schemeClr val="folHlink"/>
                  </a:bgClr>
                </a:pattFill>
                <a:latin typeface="Arial Black"/>
              </a:rPr>
              <a:t>to Apostolic</a:t>
            </a:r>
          </a:p>
          <a:p>
            <a:pPr algn="ctr"/>
            <a:r>
              <a:rPr lang="en-US" sz="3600" kern="10">
                <a:ln w="9525" cap="sq">
                  <a:round/>
                  <a:headEnd type="none" w="sm" len="sm"/>
                  <a:tailEnd type="none" w="sm" len="sm"/>
                </a:ln>
                <a:pattFill prst="wave">
                  <a:fgClr>
                    <a:schemeClr val="accent2"/>
                  </a:fgClr>
                  <a:bgClr>
                    <a:schemeClr val="folHlink"/>
                  </a:bgClr>
                </a:pattFill>
                <a:latin typeface="Arial Black"/>
              </a:rPr>
              <a:t>Tradition</a:t>
            </a:r>
          </a:p>
        </p:txBody>
      </p:sp>
      <p:sp>
        <p:nvSpPr>
          <p:cNvPr id="39942" name="WordArt 6"/>
          <p:cNvSpPr>
            <a:spLocks noChangeArrowheads="1" noChangeShapeType="1" noTextEdit="1"/>
          </p:cNvSpPr>
          <p:nvPr/>
        </p:nvSpPr>
        <p:spPr bwMode="auto">
          <a:xfrm>
            <a:off x="609600" y="228600"/>
            <a:ext cx="7620000" cy="9144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336699"/>
                  </a:solidFill>
                  <a:round/>
                  <a:headEnd/>
                  <a:tailEnd/>
                </a:ln>
                <a:solidFill>
                  <a:schemeClr val="folHlink"/>
                </a:solidFill>
                <a:effectLst>
                  <a:outerShdw dist="35921" dir="2700000" algn="ctr" rotWithShape="0">
                    <a:srgbClr val="990000"/>
                  </a:outerShdw>
                </a:effectLst>
                <a:latin typeface="Gill Sans Ultra Bold"/>
              </a:rPr>
              <a:t>The Burden of </a:t>
            </a:r>
            <a:r>
              <a:rPr lang="en-US" sz="3600" kern="10" dirty="0">
                <a:ln w="19050">
                  <a:solidFill>
                    <a:srgbClr val="336699"/>
                  </a:solidFill>
                  <a:round/>
                  <a:headEnd/>
                  <a:tailEnd/>
                </a:ln>
                <a:solidFill>
                  <a:schemeClr val="folHlink"/>
                </a:solidFill>
                <a:effectLst>
                  <a:outerShdw dist="35921" dir="2700000" algn="ctr" rotWithShape="0">
                    <a:srgbClr val="990000"/>
                  </a:outerShdw>
                </a:effectLst>
                <a:latin typeface="Gill Sans Ultra Bold"/>
              </a:rPr>
              <a:t>Authority in Religion? </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0962" name="Picture 2" descr="handshake200">
            <a:hlinkClick r:id="rId2"/>
          </p:cNvPr>
          <p:cNvPicPr>
            <a:picLocks noChangeAspect="1" noChangeArrowheads="1"/>
          </p:cNvPicPr>
          <p:nvPr/>
        </p:nvPicPr>
        <p:blipFill>
          <a:blip r:embed="rId3" cstate="print">
            <a:lum bright="-36000"/>
          </a:blip>
          <a:srcRect/>
          <a:stretch>
            <a:fillRect/>
          </a:stretch>
        </p:blipFill>
        <p:spPr bwMode="auto">
          <a:xfrm>
            <a:off x="609600" y="1143000"/>
            <a:ext cx="7467600" cy="5330825"/>
          </a:xfrm>
          <a:prstGeom prst="rect">
            <a:avLst/>
          </a:prstGeom>
          <a:noFill/>
        </p:spPr>
      </p:pic>
      <p:sp>
        <p:nvSpPr>
          <p:cNvPr id="40963" name="Rectangle 3"/>
          <p:cNvSpPr>
            <a:spLocks noChangeArrowheads="1"/>
          </p:cNvSpPr>
          <p:nvPr/>
        </p:nvSpPr>
        <p:spPr bwMode="auto">
          <a:xfrm>
            <a:off x="3581400" y="1905000"/>
            <a:ext cx="5181600" cy="4648200"/>
          </a:xfrm>
          <a:prstGeom prst="rect">
            <a:avLst/>
          </a:prstGeom>
          <a:noFill/>
          <a:ln w="57150">
            <a:noFill/>
            <a:miter lim="800000"/>
            <a:headEnd/>
            <a:tailEnd/>
          </a:ln>
          <a:effectLst/>
        </p:spPr>
        <p:txBody>
          <a:bodyPr wrap="none" anchor="ctr"/>
          <a:lstStyle/>
          <a:p>
            <a:pPr algn="ctr"/>
            <a:endParaRPr lang="en-US">
              <a:cs typeface="Times New Roman" pitchFamily="18" charset="0"/>
            </a:endParaRPr>
          </a:p>
        </p:txBody>
      </p:sp>
      <p:sp>
        <p:nvSpPr>
          <p:cNvPr id="40964" name="WordArt 4" descr="Wave"/>
          <p:cNvSpPr>
            <a:spLocks noChangeArrowheads="1" noChangeShapeType="1" noTextEdit="1"/>
          </p:cNvSpPr>
          <p:nvPr/>
        </p:nvSpPr>
        <p:spPr bwMode="auto">
          <a:xfrm>
            <a:off x="762000" y="1676400"/>
            <a:ext cx="2667000" cy="36576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cap="sq">
                  <a:round/>
                  <a:headEnd type="none" w="sm" len="sm"/>
                  <a:tailEnd type="none" w="sm" len="sm"/>
                </a:ln>
                <a:pattFill prst="wave">
                  <a:fgClr>
                    <a:schemeClr val="accent2"/>
                  </a:fgClr>
                  <a:bgClr>
                    <a:schemeClr val="folHlink"/>
                  </a:bgClr>
                </a:pattFill>
                <a:latin typeface="Arial Black"/>
              </a:rPr>
              <a:t>Holding</a:t>
            </a:r>
          </a:p>
          <a:p>
            <a:pPr algn="ctr"/>
            <a:r>
              <a:rPr lang="en-US" sz="3600" kern="10">
                <a:ln w="9525" cap="sq">
                  <a:round/>
                  <a:headEnd type="none" w="sm" len="sm"/>
                  <a:tailEnd type="none" w="sm" len="sm"/>
                </a:ln>
                <a:pattFill prst="wave">
                  <a:fgClr>
                    <a:schemeClr val="accent2"/>
                  </a:fgClr>
                  <a:bgClr>
                    <a:schemeClr val="folHlink"/>
                  </a:bgClr>
                </a:pattFill>
                <a:latin typeface="Arial Black"/>
              </a:rPr>
              <a:t>to Apostolic</a:t>
            </a:r>
          </a:p>
          <a:p>
            <a:pPr algn="ctr"/>
            <a:r>
              <a:rPr lang="en-US" sz="3600" kern="10">
                <a:ln w="9525" cap="sq">
                  <a:round/>
                  <a:headEnd type="none" w="sm" len="sm"/>
                  <a:tailEnd type="none" w="sm" len="sm"/>
                </a:ln>
                <a:pattFill prst="wave">
                  <a:fgClr>
                    <a:schemeClr val="accent2"/>
                  </a:fgClr>
                  <a:bgClr>
                    <a:schemeClr val="folHlink"/>
                  </a:bgClr>
                </a:pattFill>
                <a:latin typeface="Arial Black"/>
              </a:rPr>
              <a:t>Tradition</a:t>
            </a:r>
          </a:p>
        </p:txBody>
      </p:sp>
      <p:sp>
        <p:nvSpPr>
          <p:cNvPr id="40965" name="WordArt 5"/>
          <p:cNvSpPr>
            <a:spLocks noChangeArrowheads="1" noChangeShapeType="1" noTextEdit="1"/>
          </p:cNvSpPr>
          <p:nvPr/>
        </p:nvSpPr>
        <p:spPr bwMode="auto">
          <a:xfrm>
            <a:off x="609600" y="228600"/>
            <a:ext cx="7620000" cy="9144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336699"/>
                  </a:solidFill>
                  <a:round/>
                  <a:headEnd/>
                  <a:tailEnd/>
                </a:ln>
                <a:solidFill>
                  <a:schemeClr val="folHlink"/>
                </a:solidFill>
                <a:effectLst>
                  <a:outerShdw dist="35921" dir="2700000" algn="ctr" rotWithShape="0">
                    <a:srgbClr val="990000"/>
                  </a:outerShdw>
                </a:effectLst>
                <a:latin typeface="Gill Sans Ultra Bold"/>
              </a:rPr>
              <a:t>The Burden of </a:t>
            </a:r>
            <a:r>
              <a:rPr lang="en-US" sz="3600" kern="10" dirty="0">
                <a:ln w="19050">
                  <a:solidFill>
                    <a:srgbClr val="336699"/>
                  </a:solidFill>
                  <a:round/>
                  <a:headEnd/>
                  <a:tailEnd/>
                </a:ln>
                <a:solidFill>
                  <a:schemeClr val="folHlink"/>
                </a:solidFill>
                <a:effectLst>
                  <a:outerShdw dist="35921" dir="2700000" algn="ctr" rotWithShape="0">
                    <a:srgbClr val="990000"/>
                  </a:outerShdw>
                </a:effectLst>
                <a:latin typeface="Gill Sans Ultra Bold"/>
              </a:rPr>
              <a:t>Authority in Religion? </a:t>
            </a:r>
          </a:p>
        </p:txBody>
      </p:sp>
      <p:sp>
        <p:nvSpPr>
          <p:cNvPr id="40966" name="Rectangle 6"/>
          <p:cNvSpPr>
            <a:spLocks noChangeArrowheads="1"/>
          </p:cNvSpPr>
          <p:nvPr/>
        </p:nvSpPr>
        <p:spPr bwMode="auto">
          <a:xfrm>
            <a:off x="3429000" y="1254125"/>
            <a:ext cx="5029200" cy="5127558"/>
          </a:xfrm>
          <a:prstGeom prst="rect">
            <a:avLst/>
          </a:prstGeom>
          <a:noFill/>
          <a:ln w="9525">
            <a:noFill/>
            <a:miter lim="800000"/>
            <a:headEnd/>
            <a:tailEnd/>
          </a:ln>
          <a:effectLst/>
        </p:spPr>
        <p:txBody>
          <a:bodyPr>
            <a:spAutoFit/>
          </a:bodyPr>
          <a:lstStyle/>
          <a:p>
            <a:pPr marL="465138" indent="-465138">
              <a:spcBef>
                <a:spcPct val="20000"/>
              </a:spcBef>
              <a:buClr>
                <a:schemeClr val="accent2"/>
              </a:buClr>
              <a:buSzPct val="90000"/>
              <a:buFont typeface="Wingdings" pitchFamily="2" charset="2"/>
              <a:buChar char="Ø"/>
            </a:pPr>
            <a:r>
              <a:rPr lang="en-US" sz="3200" b="1" u="sng" dirty="0">
                <a:effectLst>
                  <a:outerShdw blurRad="38100" dist="38100" dir="2700000" algn="tl">
                    <a:srgbClr val="777777"/>
                  </a:outerShdw>
                </a:effectLst>
                <a:cs typeface="Times New Roman" pitchFamily="18" charset="0"/>
              </a:rPr>
              <a:t>Do all things ACCORDING TO THE PATTERN                     </a:t>
            </a:r>
            <a:r>
              <a:rPr lang="en-US" sz="2800" b="1" dirty="0">
                <a:effectLst>
                  <a:outerShdw blurRad="38100" dist="38100" dir="2700000" algn="tl">
                    <a:srgbClr val="777777"/>
                  </a:outerShdw>
                </a:effectLst>
                <a:cs typeface="Times New Roman" pitchFamily="18" charset="0"/>
              </a:rPr>
              <a:t>(</a:t>
            </a:r>
            <a:r>
              <a:rPr lang="en-US" sz="2800" b="1" dirty="0">
                <a:ln>
                  <a:solidFill>
                    <a:schemeClr val="tx1"/>
                  </a:solidFill>
                </a:ln>
                <a:solidFill>
                  <a:schemeClr val="tx2"/>
                </a:solidFill>
                <a:effectLst>
                  <a:outerShdw blurRad="38100" dist="38100" dir="2700000" algn="tl">
                    <a:srgbClr val="FFFFFF"/>
                  </a:outerShdw>
                </a:effectLst>
                <a:cs typeface="Times New Roman" pitchFamily="18" charset="0"/>
              </a:rPr>
              <a:t>2 Tim. </a:t>
            </a:r>
            <a:r>
              <a:rPr lang="en-US" sz="2800" b="1" dirty="0" smtClean="0">
                <a:ln>
                  <a:solidFill>
                    <a:schemeClr val="tx1"/>
                  </a:solidFill>
                </a:ln>
                <a:solidFill>
                  <a:schemeClr val="tx2"/>
                </a:solidFill>
                <a:effectLst>
                  <a:outerShdw blurRad="38100" dist="38100" dir="2700000" algn="tl">
                    <a:srgbClr val="FFFFFF"/>
                  </a:outerShdw>
                </a:effectLst>
                <a:cs typeface="Times New Roman" pitchFamily="18" charset="0"/>
              </a:rPr>
              <a:t>1:13</a:t>
            </a:r>
            <a:r>
              <a:rPr lang="en-US" sz="2800" b="1" dirty="0" smtClean="0">
                <a:effectLst>
                  <a:outerShdw blurRad="38100" dist="38100" dir="2700000" algn="tl">
                    <a:srgbClr val="777777"/>
                  </a:outerShdw>
                </a:effectLst>
                <a:cs typeface="Times New Roman" pitchFamily="18" charset="0"/>
              </a:rPr>
              <a:t>)</a:t>
            </a:r>
            <a:endParaRPr lang="en-US" sz="2800" b="1" dirty="0">
              <a:effectLst>
                <a:outerShdw blurRad="38100" dist="38100" dir="2700000" algn="tl">
                  <a:srgbClr val="777777"/>
                </a:outerShdw>
              </a:effectLst>
              <a:cs typeface="Times New Roman" pitchFamily="18" charset="0"/>
            </a:endParaRPr>
          </a:p>
          <a:p>
            <a:pPr marL="465138" indent="-465138">
              <a:spcBef>
                <a:spcPct val="20000"/>
              </a:spcBef>
              <a:buClr>
                <a:schemeClr val="accent2"/>
              </a:buClr>
              <a:buSzPct val="90000"/>
              <a:buFont typeface="Wingdings" pitchFamily="2" charset="2"/>
              <a:buChar char="Ø"/>
            </a:pPr>
            <a:r>
              <a:rPr lang="en-US" sz="3200" b="1" u="sng" dirty="0">
                <a:effectLst>
                  <a:outerShdw blurRad="38100" dist="38100" dir="2700000" algn="tl">
                    <a:srgbClr val="777777"/>
                  </a:outerShdw>
                </a:effectLst>
                <a:cs typeface="Times New Roman" pitchFamily="18" charset="0"/>
              </a:rPr>
              <a:t>Do not GO BEYOND  </a:t>
            </a:r>
            <a:endParaRPr lang="en-US" sz="3200" b="1" u="sng" dirty="0" smtClean="0">
              <a:effectLst>
                <a:outerShdw blurRad="38100" dist="38100" dir="2700000" algn="tl">
                  <a:srgbClr val="777777"/>
                </a:outerShdw>
              </a:effectLst>
              <a:cs typeface="Times New Roman" pitchFamily="18" charset="0"/>
            </a:endParaRPr>
          </a:p>
          <a:p>
            <a:pPr marL="465138" indent="-465138">
              <a:spcBef>
                <a:spcPct val="20000"/>
              </a:spcBef>
              <a:buClr>
                <a:schemeClr val="accent2"/>
              </a:buClr>
              <a:buSzPct val="90000"/>
            </a:pPr>
            <a:r>
              <a:rPr lang="en-US" sz="3200" b="1" dirty="0" smtClean="0">
                <a:effectLst>
                  <a:outerShdw blurRad="38100" dist="38100" dir="2700000" algn="tl">
                    <a:srgbClr val="777777"/>
                  </a:outerShdw>
                </a:effectLst>
                <a:cs typeface="Times New Roman" pitchFamily="18" charset="0"/>
              </a:rPr>
              <a:t>	</a:t>
            </a:r>
            <a:r>
              <a:rPr lang="en-US" sz="2800" b="1" dirty="0" smtClean="0">
                <a:effectLst>
                  <a:outerShdw blurRad="38100" dist="38100" dir="2700000" algn="tl">
                    <a:srgbClr val="777777"/>
                  </a:outerShdw>
                </a:effectLst>
                <a:cs typeface="Times New Roman" pitchFamily="18" charset="0"/>
              </a:rPr>
              <a:t>(</a:t>
            </a:r>
            <a:r>
              <a:rPr lang="en-US" sz="2800" b="1" dirty="0" smtClean="0">
                <a:solidFill>
                  <a:schemeClr val="tx2"/>
                </a:solidFill>
                <a:effectLst>
                  <a:outerShdw blurRad="38100" dist="38100" dir="2700000" algn="tl">
                    <a:srgbClr val="FFFFFF"/>
                  </a:outerShdw>
                </a:effectLst>
                <a:cs typeface="Times New Roman" pitchFamily="18" charset="0"/>
              </a:rPr>
              <a:t> </a:t>
            </a:r>
            <a:r>
              <a:rPr lang="en-US" sz="2800" b="1" dirty="0">
                <a:solidFill>
                  <a:schemeClr val="tx2"/>
                </a:solidFill>
                <a:effectLst>
                  <a:outerShdw blurRad="38100" dist="38100" dir="2700000" algn="tl">
                    <a:srgbClr val="FFFFFF"/>
                  </a:outerShdw>
                </a:effectLst>
                <a:cs typeface="Times New Roman" pitchFamily="18" charset="0"/>
              </a:rPr>
              <a:t>2 Jn. 9-11</a:t>
            </a:r>
            <a:r>
              <a:rPr lang="en-US" sz="2800" b="1" dirty="0">
                <a:effectLst>
                  <a:outerShdw blurRad="38100" dist="38100" dir="2700000" algn="tl">
                    <a:srgbClr val="777777"/>
                  </a:outerShdw>
                </a:effectLst>
                <a:cs typeface="Times New Roman" pitchFamily="18" charset="0"/>
              </a:rPr>
              <a:t>)</a:t>
            </a:r>
          </a:p>
          <a:p>
            <a:pPr marL="465138" indent="-465138">
              <a:spcBef>
                <a:spcPct val="20000"/>
              </a:spcBef>
              <a:buClr>
                <a:schemeClr val="accent2"/>
              </a:buClr>
              <a:buSzPct val="90000"/>
              <a:buFont typeface="Wingdings" pitchFamily="2" charset="2"/>
              <a:buChar char="Ø"/>
            </a:pPr>
            <a:r>
              <a:rPr lang="en-US" sz="3200" b="1" u="sng" dirty="0">
                <a:effectLst>
                  <a:outerShdw blurRad="38100" dist="38100" dir="2700000" algn="tl">
                    <a:srgbClr val="777777"/>
                  </a:outerShdw>
                </a:effectLst>
                <a:cs typeface="Times New Roman" pitchFamily="18" charset="0"/>
              </a:rPr>
              <a:t>Do not ADD TO or TAKE FROM                 </a:t>
            </a:r>
            <a:r>
              <a:rPr lang="en-US" sz="2800" b="1" dirty="0" smtClean="0">
                <a:effectLst>
                  <a:outerShdw blurRad="38100" dist="38100" dir="2700000" algn="tl">
                    <a:srgbClr val="777777"/>
                  </a:outerShdw>
                </a:effectLst>
                <a:cs typeface="Times New Roman" pitchFamily="18" charset="0"/>
              </a:rPr>
              <a:t>(II Thess. 2:15;            </a:t>
            </a:r>
            <a:r>
              <a:rPr lang="en-US" sz="2800" b="1" dirty="0" smtClean="0">
                <a:solidFill>
                  <a:schemeClr val="tx2"/>
                </a:solidFill>
                <a:effectLst>
                  <a:outerShdw blurRad="38100" dist="38100" dir="2700000" algn="tl">
                    <a:srgbClr val="FFFFFF"/>
                  </a:outerShdw>
                </a:effectLst>
                <a:cs typeface="Times New Roman" pitchFamily="18" charset="0"/>
              </a:rPr>
              <a:t>Rev</a:t>
            </a:r>
            <a:r>
              <a:rPr lang="en-US" sz="2800" b="1" dirty="0">
                <a:solidFill>
                  <a:schemeClr val="tx2"/>
                </a:solidFill>
                <a:effectLst>
                  <a:outerShdw blurRad="38100" dist="38100" dir="2700000" algn="tl">
                    <a:srgbClr val="FFFFFF"/>
                  </a:outerShdw>
                </a:effectLst>
                <a:cs typeface="Times New Roman" pitchFamily="18" charset="0"/>
              </a:rPr>
              <a:t>. 22:18-19</a:t>
            </a:r>
            <a:r>
              <a:rPr lang="en-US" sz="2800" b="1" dirty="0">
                <a:effectLst>
                  <a:outerShdw blurRad="38100" dist="38100" dir="2700000" algn="tl">
                    <a:srgbClr val="777777"/>
                  </a:outerShdw>
                </a:effectLst>
                <a:cs typeface="Times New Roman" pitchFamily="18" charset="0"/>
              </a:rPr>
              <a:t>)</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752600"/>
          </a:xfrm>
          <a:solidFill>
            <a:schemeClr val="accent2"/>
          </a:solidFill>
          <a:ln>
            <a:solidFill>
              <a:srgbClr val="FF9933"/>
            </a:solidFill>
          </a:ln>
        </p:spPr>
        <p:txBody>
          <a:bodyPr/>
          <a:lstStyle/>
          <a:p>
            <a:endParaRPr lang="en-US"/>
          </a:p>
        </p:txBody>
      </p:sp>
      <p:sp>
        <p:nvSpPr>
          <p:cNvPr id="43011" name="Rectangle 3"/>
          <p:cNvSpPr>
            <a:spLocks noGrp="1" noChangeArrowheads="1"/>
          </p:cNvSpPr>
          <p:nvPr>
            <p:ph type="body" idx="1"/>
          </p:nvPr>
        </p:nvSpPr>
        <p:spPr>
          <a:xfrm>
            <a:off x="0" y="2590800"/>
            <a:ext cx="9144000" cy="3657600"/>
          </a:xfrm>
          <a:solidFill>
            <a:schemeClr val="folHlink"/>
          </a:solidFill>
          <a:ln>
            <a:solidFill>
              <a:srgbClr val="FF9933"/>
            </a:solidFill>
          </a:ln>
        </p:spPr>
        <p:txBody>
          <a:bodyPr/>
          <a:lstStyle/>
          <a:p>
            <a:r>
              <a:rPr lang="en-US" sz="2800" b="1">
                <a:solidFill>
                  <a:srgbClr val="FF9933"/>
                </a:solidFill>
                <a:effectLst>
                  <a:outerShdw blurRad="38100" dist="38100" dir="2700000" algn="tl">
                    <a:srgbClr val="000000"/>
                  </a:outerShdw>
                </a:effectLst>
              </a:rPr>
              <a:t>Hear the Word of God---</a:t>
            </a:r>
            <a:r>
              <a:rPr lang="en-US" sz="2800" b="1">
                <a:solidFill>
                  <a:schemeClr val="accent2"/>
                </a:solidFill>
                <a:effectLst>
                  <a:outerShdw blurRad="38100" dist="38100" dir="2700000" algn="tl">
                    <a:srgbClr val="000000"/>
                  </a:outerShdw>
                </a:effectLst>
              </a:rPr>
              <a:t>Rom. 10:17</a:t>
            </a:r>
          </a:p>
          <a:p>
            <a:r>
              <a:rPr lang="en-US" sz="2800" b="1">
                <a:solidFill>
                  <a:srgbClr val="FF9933"/>
                </a:solidFill>
                <a:effectLst>
                  <a:outerShdw blurRad="38100" dist="38100" dir="2700000" algn="tl">
                    <a:srgbClr val="000000"/>
                  </a:outerShdw>
                </a:effectLst>
              </a:rPr>
              <a:t>Believing In Your Heart---</a:t>
            </a:r>
            <a:r>
              <a:rPr lang="en-US" sz="2800" b="1">
                <a:solidFill>
                  <a:schemeClr val="accent2"/>
                </a:solidFill>
                <a:effectLst>
                  <a:outerShdw blurRad="38100" dist="38100" dir="2700000" algn="tl">
                    <a:srgbClr val="000000"/>
                  </a:outerShdw>
                </a:effectLst>
              </a:rPr>
              <a:t>Acts 16:31</a:t>
            </a:r>
          </a:p>
          <a:p>
            <a:r>
              <a:rPr lang="en-US" sz="2800" b="1">
                <a:solidFill>
                  <a:srgbClr val="FF9933"/>
                </a:solidFill>
                <a:effectLst>
                  <a:outerShdw blurRad="38100" dist="38100" dir="2700000" algn="tl">
                    <a:srgbClr val="000000"/>
                  </a:outerShdw>
                </a:effectLst>
              </a:rPr>
              <a:t>Repenting Of Your Sins---</a:t>
            </a:r>
            <a:r>
              <a:rPr lang="en-US" sz="2800" b="1">
                <a:solidFill>
                  <a:schemeClr val="accent2"/>
                </a:solidFill>
                <a:effectLst>
                  <a:outerShdw blurRad="38100" dist="38100" dir="2700000" algn="tl">
                    <a:srgbClr val="000000"/>
                  </a:outerShdw>
                </a:effectLst>
              </a:rPr>
              <a:t>Acts 2:38</a:t>
            </a:r>
          </a:p>
          <a:p>
            <a:r>
              <a:rPr lang="en-US" sz="2800" b="1">
                <a:solidFill>
                  <a:srgbClr val="FF9933"/>
                </a:solidFill>
                <a:effectLst>
                  <a:outerShdw blurRad="38100" dist="38100" dir="2700000" algn="tl">
                    <a:srgbClr val="000000"/>
                  </a:outerShdw>
                </a:effectLst>
              </a:rPr>
              <a:t>Confess That Christ Is The Son of God---</a:t>
            </a:r>
            <a:r>
              <a:rPr lang="en-US" sz="2800" b="1">
                <a:solidFill>
                  <a:schemeClr val="hlink"/>
                </a:solidFill>
                <a:effectLst>
                  <a:outerShdw blurRad="38100" dist="38100" dir="2700000" algn="tl">
                    <a:srgbClr val="000000"/>
                  </a:outerShdw>
                </a:effectLst>
              </a:rPr>
              <a:t>                 </a:t>
            </a:r>
            <a:r>
              <a:rPr lang="en-US" sz="2800" b="1">
                <a:solidFill>
                  <a:schemeClr val="accent2"/>
                </a:solidFill>
                <a:effectLst>
                  <a:outerShdw blurRad="38100" dist="38100" dir="2700000" algn="tl">
                    <a:srgbClr val="000000"/>
                  </a:outerShdw>
                </a:effectLst>
              </a:rPr>
              <a:t>I John 4:15</a:t>
            </a:r>
          </a:p>
          <a:p>
            <a:r>
              <a:rPr lang="en-US" sz="2800" b="1">
                <a:solidFill>
                  <a:srgbClr val="FF9933"/>
                </a:solidFill>
                <a:effectLst>
                  <a:outerShdw blurRad="38100" dist="38100" dir="2700000" algn="tl">
                    <a:srgbClr val="000000"/>
                  </a:outerShdw>
                </a:effectLst>
              </a:rPr>
              <a:t>Be Baptized Into Christ---</a:t>
            </a:r>
            <a:r>
              <a:rPr lang="en-US" sz="2800" b="1">
                <a:solidFill>
                  <a:schemeClr val="accent2"/>
                </a:solidFill>
                <a:effectLst>
                  <a:outerShdw blurRad="38100" dist="38100" dir="2700000" algn="tl">
                    <a:srgbClr val="000000"/>
                  </a:outerShdw>
                </a:effectLst>
              </a:rPr>
              <a:t>Gal. 3:26-29</a:t>
            </a:r>
          </a:p>
          <a:p>
            <a:r>
              <a:rPr lang="en-US" sz="2800" b="1">
                <a:solidFill>
                  <a:srgbClr val="FF9933"/>
                </a:solidFill>
                <a:effectLst>
                  <a:outerShdw blurRad="38100" dist="38100" dir="2700000" algn="tl">
                    <a:srgbClr val="000000"/>
                  </a:outerShdw>
                </a:effectLst>
              </a:rPr>
              <a:t>Be Faithful Until Death---</a:t>
            </a:r>
            <a:r>
              <a:rPr lang="en-US" sz="2800" b="1">
                <a:solidFill>
                  <a:schemeClr val="accent2"/>
                </a:solidFill>
                <a:effectLst>
                  <a:outerShdw blurRad="38100" dist="38100" dir="2700000" algn="tl">
                    <a:srgbClr val="000000"/>
                  </a:outerShdw>
                </a:effectLst>
              </a:rPr>
              <a:t>Rev. 2:10; I Cor. 15:58</a:t>
            </a:r>
          </a:p>
        </p:txBody>
      </p:sp>
      <p:sp>
        <p:nvSpPr>
          <p:cNvPr id="43012" name="WordArt 4"/>
          <p:cNvSpPr>
            <a:spLocks noChangeArrowheads="1" noChangeShapeType="1" noTextEdit="1"/>
          </p:cNvSpPr>
          <p:nvPr/>
        </p:nvSpPr>
        <p:spPr bwMode="auto">
          <a:xfrm>
            <a:off x="381000" y="152400"/>
            <a:ext cx="8534400" cy="1447800"/>
          </a:xfrm>
          <a:prstGeom prst="rect">
            <a:avLst/>
          </a:prstGeom>
        </p:spPr>
        <p:txBody>
          <a:bodyPr wrap="none" fromWordArt="1">
            <a:prstTxWarp prst="textPlain">
              <a:avLst>
                <a:gd name="adj" fmla="val 50000"/>
              </a:avLst>
            </a:prstTxWarp>
          </a:bodyPr>
          <a:lstStyle/>
          <a:p>
            <a:pPr algn="ctr"/>
            <a:r>
              <a:rPr lang="en-US" sz="3600" kern="10">
                <a:ln w="9525">
                  <a:solidFill>
                    <a:srgbClr val="FF9933"/>
                  </a:solidFill>
                  <a:round/>
                  <a:headEnd/>
                  <a:tailEnd/>
                </a:ln>
                <a:solidFill>
                  <a:schemeClr val="folHlink"/>
                </a:solidFill>
                <a:latin typeface="Arial Black"/>
              </a:rPr>
              <a:t>GOD'S PLAN FOR</a:t>
            </a:r>
          </a:p>
          <a:p>
            <a:pPr algn="ctr"/>
            <a:r>
              <a:rPr lang="en-US" sz="3600" kern="10">
                <a:ln w="9525">
                  <a:solidFill>
                    <a:srgbClr val="FF9933"/>
                  </a:solidFill>
                  <a:round/>
                  <a:headEnd/>
                  <a:tailEnd/>
                </a:ln>
                <a:solidFill>
                  <a:schemeClr val="folHlink"/>
                </a:solidFill>
                <a:latin typeface="Arial Black"/>
              </a:rPr>
              <a:t>MAN'S SALVATION</a:t>
            </a:r>
          </a:p>
        </p:txBody>
      </p:sp>
      <p:sp>
        <p:nvSpPr>
          <p:cNvPr id="43013" name="WordArt 5"/>
          <p:cNvSpPr>
            <a:spLocks noChangeArrowheads="1" noChangeShapeType="1" noTextEdit="1"/>
          </p:cNvSpPr>
          <p:nvPr/>
        </p:nvSpPr>
        <p:spPr bwMode="auto">
          <a:xfrm>
            <a:off x="152400" y="1905000"/>
            <a:ext cx="8839200" cy="533400"/>
          </a:xfrm>
          <a:prstGeom prst="rect">
            <a:avLst/>
          </a:prstGeom>
        </p:spPr>
        <p:txBody>
          <a:bodyPr wrap="none" fromWordArt="1">
            <a:prstTxWarp prst="textPlain">
              <a:avLst>
                <a:gd name="adj" fmla="val 50000"/>
              </a:avLst>
            </a:prstTxWarp>
          </a:bodyPr>
          <a:lstStyle/>
          <a:p>
            <a:pPr algn="ctr"/>
            <a:r>
              <a:rPr lang="en-US" sz="2800" kern="10">
                <a:ln w="9525">
                  <a:solidFill>
                    <a:srgbClr val="336699"/>
                  </a:solidFill>
                  <a:round/>
                  <a:headEnd/>
                  <a:tailEnd/>
                </a:ln>
                <a:solidFill>
                  <a:schemeClr val="hlink"/>
                </a:solidFill>
                <a:effectLst>
                  <a:outerShdw dist="45791" dir="2021404" algn="ctr" rotWithShape="0">
                    <a:srgbClr val="B2B2B2">
                      <a:alpha val="80000"/>
                    </a:srgbClr>
                  </a:outerShdw>
                </a:effectLst>
                <a:latin typeface="Sylfaen"/>
              </a:rPr>
              <a:t>"...and has given Him authority to execute judgment..."</a:t>
            </a:r>
          </a:p>
        </p:txBody>
      </p:sp>
      <p:sp>
        <p:nvSpPr>
          <p:cNvPr id="43014" name="WordArt 6"/>
          <p:cNvSpPr>
            <a:spLocks noChangeArrowheads="1" noChangeShapeType="1" noTextEdit="1"/>
          </p:cNvSpPr>
          <p:nvPr/>
        </p:nvSpPr>
        <p:spPr bwMode="auto">
          <a:xfrm>
            <a:off x="228600" y="6400800"/>
            <a:ext cx="8686800" cy="304800"/>
          </a:xfrm>
          <a:prstGeom prst="rect">
            <a:avLst/>
          </a:prstGeom>
          <a:noFill/>
        </p:spPr>
        <p:txBody>
          <a:bodyPr wrap="none" fromWordArt="1">
            <a:prstTxWarp prst="textPlain">
              <a:avLst>
                <a:gd name="adj" fmla="val 50000"/>
              </a:avLst>
            </a:prstTxWarp>
          </a:bodyPr>
          <a:lstStyle/>
          <a:p>
            <a:pPr algn="ctr"/>
            <a:r>
              <a:rPr lang="en-US" sz="2000" kern="10" dirty="0">
                <a:ln w="9525">
                  <a:solidFill>
                    <a:schemeClr val="tx1"/>
                  </a:solidFill>
                  <a:round/>
                  <a:headEnd/>
                  <a:tailEnd/>
                </a:ln>
                <a:effectLst>
                  <a:outerShdw dist="45791" dir="2021404" algn="ctr" rotWithShape="0">
                    <a:srgbClr val="B2B2B2">
                      <a:alpha val="80000"/>
                    </a:srgbClr>
                  </a:outerShdw>
                </a:effectLst>
                <a:latin typeface="Sylfaen"/>
              </a:rPr>
              <a:t>Will Judgment Find You Following This Plan?</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type="body" idx="1"/>
          </p:nvPr>
        </p:nvSpPr>
        <p:spPr>
          <a:xfrm>
            <a:off x="0" y="0"/>
            <a:ext cx="9144000" cy="6858000"/>
          </a:xfrm>
          <a:solidFill>
            <a:srgbClr val="000000"/>
          </a:solidFill>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Cj03704040000[1]"/>
          <p:cNvPicPr>
            <a:picLocks noGrp="1" noChangeAspect="1" noChangeArrowheads="1"/>
          </p:cNvPicPr>
          <p:nvPr>
            <p:ph idx="1"/>
          </p:nvPr>
        </p:nvPicPr>
        <p:blipFill>
          <a:blip r:embed="rId2" cstate="print"/>
          <a:srcRect/>
          <a:stretch>
            <a:fillRect/>
          </a:stretch>
        </p:blipFill>
        <p:spPr>
          <a:xfrm>
            <a:off x="2057400" y="1981200"/>
            <a:ext cx="4648200" cy="3200400"/>
          </a:xfrm>
          <a:solidFill>
            <a:srgbClr val="000066"/>
          </a:solidFill>
          <a:ln>
            <a:solidFill>
              <a:srgbClr val="6699FF"/>
            </a:solidFill>
          </a:ln>
        </p:spPr>
      </p:pic>
      <p:sp>
        <p:nvSpPr>
          <p:cNvPr id="3075" name="Rectangle 9"/>
          <p:cNvSpPr>
            <a:spLocks noChangeArrowheads="1"/>
          </p:cNvSpPr>
          <p:nvPr/>
        </p:nvSpPr>
        <p:spPr bwMode="auto">
          <a:xfrm>
            <a:off x="0" y="5791200"/>
            <a:ext cx="9144000" cy="1066800"/>
          </a:xfrm>
          <a:prstGeom prst="rect">
            <a:avLst/>
          </a:prstGeom>
          <a:solidFill>
            <a:srgbClr val="6699FF"/>
          </a:solidFill>
          <a:ln w="9525">
            <a:solidFill>
              <a:srgbClr val="6699FF"/>
            </a:solidFill>
            <a:miter lim="800000"/>
            <a:headEnd/>
            <a:tailEnd/>
          </a:ln>
        </p:spPr>
        <p:txBody>
          <a:bodyPr wrap="none" anchor="ctr"/>
          <a:lstStyle/>
          <a:p>
            <a:pPr eaLnBrk="1" hangingPunct="1"/>
            <a:endParaRPr lang="en-US" altLang="en-US"/>
          </a:p>
        </p:txBody>
      </p:sp>
      <p:sp>
        <p:nvSpPr>
          <p:cNvPr id="3076" name="WordArt 10"/>
          <p:cNvSpPr>
            <a:spLocks noChangeArrowheads="1" noChangeShapeType="1" noTextEdit="1"/>
          </p:cNvSpPr>
          <p:nvPr/>
        </p:nvSpPr>
        <p:spPr bwMode="auto">
          <a:xfrm>
            <a:off x="152400" y="5943600"/>
            <a:ext cx="8839200" cy="685800"/>
          </a:xfrm>
          <a:prstGeom prst="rect">
            <a:avLst/>
          </a:prstGeom>
        </p:spPr>
        <p:txBody>
          <a:bodyPr wrap="none" fromWordArt="1">
            <a:prstTxWarp prst="textPlain">
              <a:avLst>
                <a:gd name="adj" fmla="val 50000"/>
              </a:avLst>
            </a:prstTxWarp>
          </a:bodyPr>
          <a:lstStyle/>
          <a:p>
            <a:pPr algn="ctr"/>
            <a:r>
              <a:rPr lang="en-US" sz="3600" b="1" u="sng" kern="10" dirty="0">
                <a:ln w="44450">
                  <a:solidFill>
                    <a:srgbClr val="000066"/>
                  </a:solidFill>
                  <a:round/>
                  <a:headEnd/>
                  <a:tailEnd/>
                </a:ln>
                <a:solidFill>
                  <a:srgbClr val="000066"/>
                </a:solidFill>
                <a:latin typeface="Arena Outline"/>
              </a:rPr>
              <a:t>The Burden </a:t>
            </a:r>
            <a:r>
              <a:rPr lang="en-US" sz="3600" b="1" u="sng" kern="10" dirty="0" smtClean="0">
                <a:ln w="44450">
                  <a:solidFill>
                    <a:srgbClr val="000066"/>
                  </a:solidFill>
                  <a:round/>
                  <a:headEnd/>
                  <a:tailEnd/>
                </a:ln>
                <a:solidFill>
                  <a:srgbClr val="000066"/>
                </a:solidFill>
                <a:latin typeface="Arena Outline"/>
              </a:rPr>
              <a:t>Of Ecclesiastes 3:1-8</a:t>
            </a:r>
            <a:endParaRPr lang="en-US" sz="3600" b="1" u="sng" kern="10" dirty="0">
              <a:ln w="44450">
                <a:solidFill>
                  <a:srgbClr val="000066"/>
                </a:solidFill>
                <a:round/>
                <a:headEnd/>
                <a:tailEnd/>
              </a:ln>
              <a:solidFill>
                <a:srgbClr val="000066"/>
              </a:solidFill>
              <a:latin typeface="Arena Outline"/>
            </a:endParaRPr>
          </a:p>
        </p:txBody>
      </p:sp>
      <p:sp>
        <p:nvSpPr>
          <p:cNvPr id="3077" name="Rectangle 11"/>
          <p:cNvSpPr>
            <a:spLocks noChangeArrowheads="1"/>
          </p:cNvSpPr>
          <p:nvPr/>
        </p:nvSpPr>
        <p:spPr bwMode="auto">
          <a:xfrm>
            <a:off x="0" y="0"/>
            <a:ext cx="9144000" cy="1219200"/>
          </a:xfrm>
          <a:prstGeom prst="rect">
            <a:avLst/>
          </a:prstGeom>
          <a:solidFill>
            <a:srgbClr val="6699FF"/>
          </a:solidFill>
          <a:ln w="9525">
            <a:solidFill>
              <a:srgbClr val="6699FF"/>
            </a:solidFill>
            <a:miter lim="800000"/>
            <a:headEnd/>
            <a:tailEnd/>
          </a:ln>
        </p:spPr>
        <p:txBody>
          <a:bodyPr wrap="none" anchor="ctr"/>
          <a:lstStyle/>
          <a:p>
            <a:pPr eaLnBrk="1" hangingPunct="1"/>
            <a:endParaRPr lang="en-US" altLang="en-US"/>
          </a:p>
        </p:txBody>
      </p:sp>
      <p:sp>
        <p:nvSpPr>
          <p:cNvPr id="3078" name="WordArt 12"/>
          <p:cNvSpPr>
            <a:spLocks noChangeArrowheads="1" noChangeShapeType="1"/>
          </p:cNvSpPr>
          <p:nvPr/>
        </p:nvSpPr>
        <p:spPr bwMode="auto">
          <a:xfrm>
            <a:off x="228600" y="228600"/>
            <a:ext cx="8686800" cy="914400"/>
          </a:xfrm>
          <a:prstGeom prst="rect">
            <a:avLst/>
          </a:prstGeom>
        </p:spPr>
        <p:txBody>
          <a:bodyPr wrap="none" fromWordArt="1">
            <a:prstTxWarp prst="textPlain">
              <a:avLst>
                <a:gd name="adj" fmla="val 50000"/>
              </a:avLst>
            </a:prstTxWarp>
          </a:bodyPr>
          <a:lstStyle/>
          <a:p>
            <a:pPr algn="ctr"/>
            <a:r>
              <a:rPr lang="en-US" sz="3600" b="1" kern="10">
                <a:ln w="38100">
                  <a:solidFill>
                    <a:srgbClr val="000066"/>
                  </a:solidFill>
                  <a:round/>
                  <a:headEnd/>
                  <a:tailEnd/>
                </a:ln>
                <a:solidFill>
                  <a:srgbClr val="6699FF"/>
                </a:solidFill>
                <a:latin typeface="Arena Outline"/>
              </a:rPr>
              <a:t>Bearing The Burdens Of Life</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subTitle" idx="1"/>
          </p:nvPr>
        </p:nvSpPr>
        <p:spPr>
          <a:xfrm>
            <a:off x="228600" y="4648200"/>
            <a:ext cx="4572000" cy="1828800"/>
          </a:xfrm>
          <a:solidFill>
            <a:schemeClr val="folHlink"/>
          </a:solidFill>
          <a:ln>
            <a:solidFill>
              <a:srgbClr val="336699"/>
            </a:solidFill>
          </a:ln>
        </p:spPr>
        <p:txBody>
          <a:bodyPr/>
          <a:lstStyle/>
          <a:p>
            <a:endParaRPr lang="en-US"/>
          </a:p>
        </p:txBody>
      </p:sp>
      <p:sp>
        <p:nvSpPr>
          <p:cNvPr id="50183" name="WordArt 7"/>
          <p:cNvSpPr>
            <a:spLocks noChangeArrowheads="1" noChangeShapeType="1" noTextEdit="1"/>
          </p:cNvSpPr>
          <p:nvPr/>
        </p:nvSpPr>
        <p:spPr bwMode="auto">
          <a:xfrm>
            <a:off x="533400" y="4800600"/>
            <a:ext cx="3962400" cy="1371600"/>
          </a:xfrm>
          <a:prstGeom prst="rect">
            <a:avLst/>
          </a:prstGeom>
        </p:spPr>
        <p:txBody>
          <a:bodyPr wrap="none" fromWordArt="1">
            <a:prstTxWarp prst="textPlain">
              <a:avLst>
                <a:gd name="adj" fmla="val 50000"/>
              </a:avLst>
            </a:prstTxWarp>
          </a:bodyPr>
          <a:lstStyle/>
          <a:p>
            <a:pPr algn="ctr"/>
            <a:r>
              <a:rPr lang="en-US" sz="3600" b="1" kern="10">
                <a:ln w="9525">
                  <a:solidFill>
                    <a:srgbClr val="663300"/>
                  </a:solidFill>
                  <a:round/>
                  <a:headEnd/>
                  <a:tailEnd/>
                </a:ln>
                <a:solidFill>
                  <a:srgbClr val="336699"/>
                </a:solidFill>
                <a:effectLst>
                  <a:outerShdw dist="45791" dir="2021404" algn="ctr" rotWithShape="0">
                    <a:srgbClr val="B2B2B2">
                      <a:alpha val="80000"/>
                    </a:srgbClr>
                  </a:outerShdw>
                </a:effectLst>
                <a:latin typeface="Tempus Sans ITC"/>
              </a:rPr>
              <a:t>JOHN 5:24-30</a:t>
            </a:r>
          </a:p>
        </p:txBody>
      </p:sp>
      <p:sp>
        <p:nvSpPr>
          <p:cNvPr id="50184" name="WordArt 8"/>
          <p:cNvSpPr>
            <a:spLocks noChangeArrowheads="1" noChangeShapeType="1" noTextEdit="1"/>
          </p:cNvSpPr>
          <p:nvPr/>
        </p:nvSpPr>
        <p:spPr bwMode="auto">
          <a:xfrm>
            <a:off x="304800" y="457200"/>
            <a:ext cx="5486400" cy="990600"/>
          </a:xfrm>
          <a:prstGeom prst="rect">
            <a:avLst/>
          </a:prstGeom>
        </p:spPr>
        <p:txBody>
          <a:bodyPr wrap="none" fromWordArt="1">
            <a:prstTxWarp prst="textTriangle">
              <a:avLst>
                <a:gd name="adj" fmla="val 44439"/>
              </a:avLst>
            </a:prstTxWarp>
            <a:scene3d>
              <a:camera prst="legacyObliqueTopLeft"/>
              <a:lightRig rig="legacyNormal3" dir="r"/>
            </a:scene3d>
            <a:sp3d extrusionH="201600" prstMaterial="legacyMatte">
              <a:extrusionClr>
                <a:srgbClr val="0066CC"/>
              </a:extrusionClr>
            </a:sp3d>
          </a:bodyPr>
          <a:lstStyle/>
          <a:p>
            <a:pPr algn="ctr"/>
            <a:r>
              <a:rPr lang="en-US" sz="3600" u="sng" kern="10" dirty="0" smtClean="0">
                <a:ln w="9525">
                  <a:round/>
                  <a:headEnd/>
                  <a:tailEnd/>
                </a:ln>
                <a:gradFill rotWithShape="0">
                  <a:gsLst>
                    <a:gs pos="0">
                      <a:srgbClr val="FFFFCC"/>
                    </a:gs>
                    <a:gs pos="100000">
                      <a:srgbClr val="FF9999"/>
                    </a:gs>
                  </a:gsLst>
                  <a:lin ang="5400000" scaled="1"/>
                </a:gradFill>
                <a:latin typeface="Teen"/>
              </a:rPr>
              <a:t>Religious AUTHORITY</a:t>
            </a:r>
            <a:r>
              <a:rPr lang="en-US" sz="3600" u="sng" kern="10" dirty="0">
                <a:ln w="9525">
                  <a:round/>
                  <a:headEnd/>
                  <a:tailEnd/>
                </a:ln>
                <a:gradFill rotWithShape="0">
                  <a:gsLst>
                    <a:gs pos="0">
                      <a:srgbClr val="FFFFCC"/>
                    </a:gs>
                    <a:gs pos="100000">
                      <a:srgbClr val="FF9999"/>
                    </a:gs>
                  </a:gsLst>
                  <a:lin ang="5400000" scaled="1"/>
                </a:gradFill>
                <a:latin typeface="Teen"/>
              </a:rPr>
              <a:t>:</a:t>
            </a:r>
          </a:p>
        </p:txBody>
      </p:sp>
      <p:sp>
        <p:nvSpPr>
          <p:cNvPr id="50185" name="WordArt 9"/>
          <p:cNvSpPr>
            <a:spLocks noChangeArrowheads="1" noChangeShapeType="1" noTextEdit="1"/>
          </p:cNvSpPr>
          <p:nvPr/>
        </p:nvSpPr>
        <p:spPr bwMode="auto">
          <a:xfrm>
            <a:off x="152400" y="1752600"/>
            <a:ext cx="8686800" cy="2209800"/>
          </a:xfrm>
          <a:prstGeom prst="rect">
            <a:avLst/>
          </a:prstGeom>
        </p:spPr>
        <p:txBody>
          <a:bodyPr wrap="none" fromWordArt="1">
            <a:prstTxWarp prst="textWave1">
              <a:avLst>
                <a:gd name="adj1" fmla="val 13005"/>
                <a:gd name="adj2" fmla="val 0"/>
              </a:avLst>
            </a:prstTxWarp>
          </a:bodyPr>
          <a:lstStyle/>
          <a:p>
            <a:pPr algn="ctr"/>
            <a:r>
              <a:rPr lang="en-US" sz="3600" b="1" u="sng" kern="10" dirty="0">
                <a:ln w="9525">
                  <a:solidFill>
                    <a:srgbClr val="336699"/>
                  </a:solidFill>
                  <a:round/>
                  <a:headEnd/>
                  <a:tailEnd/>
                </a:ln>
                <a:gradFill rotWithShape="0">
                  <a:gsLst>
                    <a:gs pos="0">
                      <a:srgbClr val="336699"/>
                    </a:gs>
                    <a:gs pos="100000">
                      <a:schemeClr val="folHlink"/>
                    </a:gs>
                  </a:gsLst>
                  <a:path path="rect">
                    <a:fillToRect l="50000" t="50000" r="50000" b="50000"/>
                  </a:path>
                </a:gradFill>
                <a:effectLst>
                  <a:outerShdw dist="53882" dir="2700000" algn="ctr" rotWithShape="0">
                    <a:srgbClr val="C0C0C0">
                      <a:alpha val="80000"/>
                    </a:srgbClr>
                  </a:outerShdw>
                </a:effectLst>
                <a:latin typeface="Teen"/>
              </a:rPr>
              <a:t>IS IT </a:t>
            </a:r>
            <a:r>
              <a:rPr lang="en-US" sz="3600" b="1" u="sng" kern="10" dirty="0" smtClean="0">
                <a:ln w="9525">
                  <a:solidFill>
                    <a:srgbClr val="336699"/>
                  </a:solidFill>
                  <a:round/>
                  <a:headEnd/>
                  <a:tailEnd/>
                </a:ln>
                <a:gradFill rotWithShape="0">
                  <a:gsLst>
                    <a:gs pos="0">
                      <a:srgbClr val="336699"/>
                    </a:gs>
                    <a:gs pos="100000">
                      <a:schemeClr val="folHlink"/>
                    </a:gs>
                  </a:gsLst>
                  <a:path path="rect">
                    <a:fillToRect l="50000" t="50000" r="50000" b="50000"/>
                  </a:path>
                </a:gradFill>
                <a:effectLst>
                  <a:outerShdw dist="53882" dir="2700000" algn="ctr" rotWithShape="0">
                    <a:srgbClr val="C0C0C0">
                      <a:alpha val="80000"/>
                    </a:srgbClr>
                  </a:outerShdw>
                </a:effectLst>
                <a:latin typeface="Teen"/>
              </a:rPr>
              <a:t>A BURDEN?</a:t>
            </a:r>
            <a:endParaRPr lang="en-US" sz="3600" b="1" u="sng" kern="10" dirty="0">
              <a:ln w="9525">
                <a:solidFill>
                  <a:srgbClr val="336699"/>
                </a:solidFill>
                <a:round/>
                <a:headEnd/>
                <a:tailEnd/>
              </a:ln>
              <a:gradFill rotWithShape="0">
                <a:gsLst>
                  <a:gs pos="0">
                    <a:srgbClr val="336699"/>
                  </a:gs>
                  <a:gs pos="100000">
                    <a:schemeClr val="folHlink"/>
                  </a:gs>
                </a:gsLst>
                <a:path path="rect">
                  <a:fillToRect l="50000" t="50000" r="50000" b="50000"/>
                </a:path>
              </a:gradFill>
              <a:effectLst>
                <a:outerShdw dist="53882" dir="2700000" algn="ctr" rotWithShape="0">
                  <a:srgbClr val="C0C0C0">
                    <a:alpha val="80000"/>
                  </a:srgbClr>
                </a:outerShdw>
              </a:effectLst>
              <a:latin typeface="Teen"/>
            </a:endParaRPr>
          </a:p>
        </p:txBody>
      </p:sp>
      <p:sp>
        <p:nvSpPr>
          <p:cNvPr id="50186" name="Oval 10"/>
          <p:cNvSpPr>
            <a:spLocks noChangeArrowheads="1"/>
          </p:cNvSpPr>
          <p:nvPr/>
        </p:nvSpPr>
        <p:spPr bwMode="auto">
          <a:xfrm>
            <a:off x="5029200" y="3962400"/>
            <a:ext cx="3962400" cy="2133600"/>
          </a:xfrm>
          <a:prstGeom prst="ellipse">
            <a:avLst/>
          </a:prstGeom>
          <a:solidFill>
            <a:srgbClr val="336699"/>
          </a:solidFill>
          <a:ln w="9525">
            <a:solidFill>
              <a:schemeClr val="folHlink"/>
            </a:solidFill>
            <a:round/>
            <a:headEnd/>
            <a:tailEnd/>
          </a:ln>
          <a:effectLst/>
        </p:spPr>
        <p:txBody>
          <a:bodyPr wrap="none" anchor="ctr"/>
          <a:lstStyle/>
          <a:p>
            <a:pPr algn="ctr"/>
            <a:r>
              <a:rPr lang="en-US" b="1">
                <a:solidFill>
                  <a:schemeClr val="folHlink"/>
                </a:solidFill>
                <a:effectLst>
                  <a:outerShdw blurRad="38100" dist="38100" dir="2700000" algn="tl">
                    <a:srgbClr val="000000"/>
                  </a:outerShdw>
                </a:effectLst>
              </a:rPr>
              <a:t>“…and has given Him authority to </a:t>
            </a:r>
          </a:p>
          <a:p>
            <a:pPr algn="ctr"/>
            <a:r>
              <a:rPr lang="en-US" b="1">
                <a:solidFill>
                  <a:schemeClr val="folHlink"/>
                </a:solidFill>
                <a:effectLst>
                  <a:outerShdw blurRad="38100" dist="38100" dir="2700000" algn="tl">
                    <a:srgbClr val="000000"/>
                  </a:outerShdw>
                </a:effectLst>
              </a:rPr>
              <a:t>execute judgment also, because</a:t>
            </a:r>
          </a:p>
          <a:p>
            <a:pPr algn="ctr"/>
            <a:r>
              <a:rPr lang="en-US" b="1">
                <a:solidFill>
                  <a:schemeClr val="folHlink"/>
                </a:solidFill>
                <a:effectLst>
                  <a:outerShdw blurRad="38100" dist="38100" dir="2700000" algn="tl">
                    <a:srgbClr val="000000"/>
                  </a:outerShdw>
                </a:effectLst>
              </a:rPr>
              <a:t>He is the Son of Man.”</a:t>
            </a:r>
          </a:p>
        </p:txBody>
      </p:sp>
      <p:pic>
        <p:nvPicPr>
          <p:cNvPr id="9" name="Picture 4" descr="Picture 323"/>
          <p:cNvPicPr>
            <a:picLocks noChangeAspect="1" noChangeArrowheads="1"/>
          </p:cNvPicPr>
          <p:nvPr/>
        </p:nvPicPr>
        <p:blipFill>
          <a:blip r:embed="rId2" cstate="print"/>
          <a:srcRect/>
          <a:stretch>
            <a:fillRect/>
          </a:stretch>
        </p:blipFill>
        <p:spPr bwMode="auto">
          <a:xfrm>
            <a:off x="5562600" y="1"/>
            <a:ext cx="3390900" cy="1523999"/>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1143000"/>
            <a:ext cx="4953000" cy="4481513"/>
          </a:xfrm>
          <a:prstGeom prst="rect">
            <a:avLst/>
          </a:prstGeom>
          <a:gradFill rotWithShape="0">
            <a:gsLst>
              <a:gs pos="0">
                <a:schemeClr val="bg2">
                  <a:gamma/>
                  <a:shade val="16078"/>
                  <a:invGamma/>
                </a:schemeClr>
              </a:gs>
              <a:gs pos="50000">
                <a:schemeClr val="bg2"/>
              </a:gs>
              <a:gs pos="100000">
                <a:schemeClr val="bg2">
                  <a:gamma/>
                  <a:shade val="16078"/>
                  <a:invGamma/>
                </a:schemeClr>
              </a:gs>
            </a:gsLst>
            <a:lin ang="5400000" scaled="1"/>
          </a:gradFill>
          <a:ln w="9525">
            <a:solidFill>
              <a:schemeClr val="bg2"/>
            </a:solidFill>
            <a:miter lim="800000"/>
            <a:headEnd/>
            <a:tailEnd/>
          </a:ln>
          <a:effectLst>
            <a:outerShdw dist="107763" dir="2700000" algn="ctr" rotWithShape="0">
              <a:schemeClr val="bg2">
                <a:alpha val="50000"/>
              </a:schemeClr>
            </a:outerShdw>
          </a:effectLst>
        </p:spPr>
        <p:txBody>
          <a:bodyPr>
            <a:spAutoFit/>
          </a:bodyPr>
          <a:lstStyle/>
          <a:p>
            <a:pPr algn="ctr">
              <a:lnSpc>
                <a:spcPct val="90000"/>
              </a:lnSpc>
              <a:spcBef>
                <a:spcPct val="20000"/>
              </a:spcBef>
              <a:buClr>
                <a:schemeClr val="tx2"/>
              </a:buClr>
              <a:buSzPct val="90000"/>
              <a:buFont typeface="Wingdings" pitchFamily="2" charset="2"/>
              <a:buNone/>
            </a:pPr>
            <a:r>
              <a:rPr lang="en-US" sz="4000" b="1" i="1">
                <a:cs typeface="Times New Roman" pitchFamily="18" charset="0"/>
              </a:rPr>
              <a:t>And whatever you do in word or deed, do all in the name of the Lord Jesus, giving thanks to God the Father through Him. </a:t>
            </a:r>
          </a:p>
          <a:p>
            <a:pPr algn="ctr">
              <a:lnSpc>
                <a:spcPct val="90000"/>
              </a:lnSpc>
              <a:spcBef>
                <a:spcPct val="20000"/>
              </a:spcBef>
              <a:buClr>
                <a:schemeClr val="tx2"/>
              </a:buClr>
              <a:buSzPct val="90000"/>
              <a:buFont typeface="Wingdings" pitchFamily="2" charset="2"/>
              <a:buNone/>
            </a:pPr>
            <a:r>
              <a:rPr lang="en-US" sz="3200">
                <a:cs typeface="Times New Roman" pitchFamily="18" charset="0"/>
              </a:rPr>
              <a:t>        - Colossians 3:17 </a:t>
            </a:r>
          </a:p>
        </p:txBody>
      </p:sp>
      <p:sp>
        <p:nvSpPr>
          <p:cNvPr id="26627" name="WordArt 3"/>
          <p:cNvSpPr>
            <a:spLocks noChangeArrowheads="1" noChangeShapeType="1" noTextEdit="1"/>
          </p:cNvSpPr>
          <p:nvPr/>
        </p:nvSpPr>
        <p:spPr bwMode="auto">
          <a:xfrm>
            <a:off x="457200" y="5791200"/>
            <a:ext cx="8458200" cy="533400"/>
          </a:xfrm>
          <a:prstGeom prst="rect">
            <a:avLst/>
          </a:prstGeom>
        </p:spPr>
        <p:txBody>
          <a:bodyPr wrap="none" fromWordArt="1">
            <a:prstTxWarp prst="textPlain">
              <a:avLst>
                <a:gd name="adj" fmla="val 50000"/>
              </a:avLst>
            </a:prstTxWarp>
          </a:bodyPr>
          <a:lstStyle/>
          <a:p>
            <a:pPr algn="ctr"/>
            <a:r>
              <a:rPr lang="en-US" sz="3600" kern="10" dirty="0">
                <a:ln w="19050">
                  <a:solidFill>
                    <a:srgbClr val="336699"/>
                  </a:solidFill>
                  <a:round/>
                  <a:headEnd/>
                  <a:tailEnd/>
                </a:ln>
                <a:solidFill>
                  <a:schemeClr val="folHlink"/>
                </a:solidFill>
                <a:effectLst>
                  <a:outerShdw dist="35921" dir="2700000" algn="ctr" rotWithShape="0">
                    <a:srgbClr val="990000"/>
                  </a:outerShdw>
                </a:effectLst>
                <a:latin typeface="Gill Sans Ultra Bold"/>
              </a:rPr>
              <a:t>Do All In The Name of The Lord . . .</a:t>
            </a:r>
          </a:p>
        </p:txBody>
      </p:sp>
      <p:pic>
        <p:nvPicPr>
          <p:cNvPr id="26628" name="Picture 4"/>
          <p:cNvPicPr>
            <a:picLocks noChangeAspect="1" noChangeArrowheads="1"/>
          </p:cNvPicPr>
          <p:nvPr/>
        </p:nvPicPr>
        <p:blipFill>
          <a:blip r:embed="rId2" cstate="print"/>
          <a:srcRect/>
          <a:stretch>
            <a:fillRect/>
          </a:stretch>
        </p:blipFill>
        <p:spPr bwMode="auto">
          <a:xfrm>
            <a:off x="219075" y="257175"/>
            <a:ext cx="8543925" cy="504825"/>
          </a:xfrm>
          <a:prstGeom prst="rect">
            <a:avLst/>
          </a:prstGeom>
          <a:noFill/>
          <a:ln w="9525">
            <a:noFill/>
            <a:miter lim="800000"/>
            <a:headEnd/>
            <a:tailEnd/>
          </a:ln>
          <a:effectLst>
            <a:outerShdw dist="35921" dir="2700000" algn="ctr" rotWithShape="0">
              <a:srgbClr val="000000"/>
            </a:outerShdw>
          </a:effectLst>
        </p:spPr>
      </p:pic>
      <p:sp>
        <p:nvSpPr>
          <p:cNvPr id="26630" name="Rectangle 6"/>
          <p:cNvSpPr>
            <a:spLocks noChangeArrowheads="1"/>
          </p:cNvSpPr>
          <p:nvPr/>
        </p:nvSpPr>
        <p:spPr bwMode="auto">
          <a:xfrm>
            <a:off x="5257800" y="2286000"/>
            <a:ext cx="3733800" cy="1908215"/>
          </a:xfrm>
          <a:prstGeom prst="rect">
            <a:avLst/>
          </a:prstGeom>
          <a:noFill/>
          <a:ln w="12700" cap="sq">
            <a:noFill/>
            <a:miter lim="800000"/>
            <a:headEnd type="none" w="sm" len="sm"/>
            <a:tailEnd type="none" w="sm" len="sm"/>
          </a:ln>
          <a:effectLst/>
        </p:spPr>
        <p:txBody>
          <a:bodyPr wrap="square">
            <a:spAutoFit/>
          </a:bodyPr>
          <a:lstStyle/>
          <a:p>
            <a:pPr algn="ctr" eaLnBrk="0" hangingPunct="0">
              <a:spcBef>
                <a:spcPct val="50000"/>
              </a:spcBef>
            </a:pPr>
            <a:r>
              <a:rPr lang="en-US" sz="2800" b="1" dirty="0">
                <a:effectLst>
                  <a:outerShdw blurRad="38100" dist="38100" dir="2700000" algn="tl">
                    <a:srgbClr val="000000"/>
                  </a:outerShdw>
                </a:effectLst>
                <a:latin typeface="Times New Roman" pitchFamily="18" charset="0"/>
                <a:cs typeface="Times New Roman" pitchFamily="18" charset="0"/>
              </a:rPr>
              <a:t>The Right to </a:t>
            </a:r>
          </a:p>
          <a:p>
            <a:pPr algn="ctr" eaLnBrk="0" hangingPunct="0">
              <a:spcBef>
                <a:spcPct val="50000"/>
              </a:spcBef>
            </a:pPr>
            <a:r>
              <a:rPr lang="en-US" sz="2800" b="1" dirty="0">
                <a:effectLst>
                  <a:outerShdw blurRad="38100" dist="38100" dir="2700000" algn="tl">
                    <a:srgbClr val="000000"/>
                  </a:outerShdw>
                </a:effectLst>
                <a:latin typeface="Times New Roman" pitchFamily="18" charset="0"/>
                <a:cs typeface="Times New Roman" pitchFamily="18" charset="0"/>
              </a:rPr>
              <a:t>Execute Power, </a:t>
            </a:r>
            <a:r>
              <a:rPr lang="en-US" sz="4800" b="1" i="1" u="sng" dirty="0">
                <a:effectLst>
                  <a:outerShdw blurRad="38100" dist="38100" dir="2700000" algn="tl">
                    <a:srgbClr val="000000"/>
                  </a:outerShdw>
                </a:effectLst>
                <a:latin typeface="Times New Roman" pitchFamily="18" charset="0"/>
                <a:cs typeface="Times New Roman" pitchFamily="18" charset="0"/>
              </a:rPr>
              <a:t>Permission</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1905000"/>
            <a:ext cx="4800600" cy="3305175"/>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5486400" y="1828800"/>
            <a:ext cx="3657600" cy="3508375"/>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3505200" y="4452938"/>
            <a:ext cx="1981200" cy="198120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5" cstate="print"/>
          <a:srcRect/>
          <a:stretch>
            <a:fillRect/>
          </a:stretch>
        </p:blipFill>
        <p:spPr bwMode="auto">
          <a:xfrm>
            <a:off x="5410200" y="4997450"/>
            <a:ext cx="3505200" cy="892175"/>
          </a:xfrm>
          <a:prstGeom prst="rect">
            <a:avLst/>
          </a:prstGeom>
          <a:noFill/>
          <a:ln w="9525">
            <a:noFill/>
            <a:miter lim="800000"/>
            <a:headEnd/>
            <a:tailEnd/>
          </a:ln>
          <a:effectLst>
            <a:outerShdw dist="35921" dir="2700000" algn="ctr" rotWithShape="0">
              <a:schemeClr val="bg2"/>
            </a:outerShdw>
          </a:effectLst>
        </p:spPr>
      </p:pic>
      <p:pic>
        <p:nvPicPr>
          <p:cNvPr id="27654" name="Picture 6"/>
          <p:cNvPicPr>
            <a:picLocks noChangeAspect="1" noChangeArrowheads="1"/>
          </p:cNvPicPr>
          <p:nvPr/>
        </p:nvPicPr>
        <p:blipFill>
          <a:blip r:embed="rId6" cstate="print"/>
          <a:srcRect/>
          <a:stretch>
            <a:fillRect/>
          </a:stretch>
        </p:blipFill>
        <p:spPr bwMode="auto">
          <a:xfrm>
            <a:off x="304800" y="4997450"/>
            <a:ext cx="3124200" cy="892175"/>
          </a:xfrm>
          <a:prstGeom prst="rect">
            <a:avLst/>
          </a:prstGeom>
          <a:noFill/>
          <a:ln w="9525">
            <a:noFill/>
            <a:miter lim="800000"/>
            <a:headEnd/>
            <a:tailEnd/>
          </a:ln>
          <a:effectLst>
            <a:outerShdw dist="35921" dir="2700000" algn="ctr" rotWithShape="0">
              <a:schemeClr val="bg2"/>
            </a:outerShdw>
          </a:effectLst>
        </p:spPr>
      </p:pic>
      <p:pic>
        <p:nvPicPr>
          <p:cNvPr id="27655" name="Picture 7"/>
          <p:cNvPicPr>
            <a:picLocks noChangeAspect="1" noChangeArrowheads="1"/>
          </p:cNvPicPr>
          <p:nvPr/>
        </p:nvPicPr>
        <p:blipFill>
          <a:blip r:embed="rId7" cstate="print"/>
          <a:srcRect/>
          <a:stretch>
            <a:fillRect/>
          </a:stretch>
        </p:blipFill>
        <p:spPr bwMode="auto">
          <a:xfrm>
            <a:off x="3962400" y="5105400"/>
            <a:ext cx="950913" cy="674688"/>
          </a:xfrm>
          <a:prstGeom prst="rect">
            <a:avLst/>
          </a:prstGeom>
          <a:noFill/>
          <a:ln w="9525">
            <a:noFill/>
            <a:miter lim="800000"/>
            <a:headEnd/>
            <a:tailEnd/>
          </a:ln>
          <a:effectLst>
            <a:outerShdw dist="35921" dir="2700000" algn="ctr" rotWithShape="0">
              <a:schemeClr val="bg2"/>
            </a:outerShdw>
          </a:effectLst>
        </p:spPr>
      </p:pic>
      <p:pic>
        <p:nvPicPr>
          <p:cNvPr id="27656" name="Picture 8"/>
          <p:cNvPicPr>
            <a:picLocks noChangeAspect="1" noChangeArrowheads="1"/>
          </p:cNvPicPr>
          <p:nvPr/>
        </p:nvPicPr>
        <p:blipFill>
          <a:blip r:embed="rId8" cstate="print"/>
          <a:srcRect/>
          <a:stretch>
            <a:fillRect/>
          </a:stretch>
        </p:blipFill>
        <p:spPr bwMode="auto">
          <a:xfrm>
            <a:off x="-304800" y="4724400"/>
            <a:ext cx="9982200" cy="2514600"/>
          </a:xfrm>
          <a:prstGeom prst="rect">
            <a:avLst/>
          </a:prstGeom>
          <a:noFill/>
          <a:ln w="9525">
            <a:noFill/>
            <a:miter lim="800000"/>
            <a:headEnd/>
            <a:tailEnd/>
          </a:ln>
          <a:effectLst/>
        </p:spPr>
      </p:pic>
      <p:sp>
        <p:nvSpPr>
          <p:cNvPr id="27657" name="Text Box 9"/>
          <p:cNvSpPr txBox="1">
            <a:spLocks noChangeArrowheads="1"/>
          </p:cNvSpPr>
          <p:nvPr/>
        </p:nvSpPr>
        <p:spPr bwMode="auto">
          <a:xfrm>
            <a:off x="0" y="4881563"/>
            <a:ext cx="8839200" cy="1458861"/>
          </a:xfrm>
          <a:prstGeom prst="rect">
            <a:avLst/>
          </a:prstGeom>
          <a:noFill/>
          <a:ln w="12700">
            <a:noFill/>
            <a:miter lim="800000"/>
            <a:headEnd/>
            <a:tailEnd/>
          </a:ln>
          <a:effectLst/>
        </p:spPr>
        <p:txBody>
          <a:bodyPr>
            <a:spAutoFit/>
          </a:bodyPr>
          <a:lstStyle/>
          <a:p>
            <a:pPr lvl="1" algn="ctr" eaLnBrk="0" hangingPunct="0">
              <a:spcBef>
                <a:spcPct val="20000"/>
              </a:spcBef>
              <a:buSzPct val="100000"/>
              <a:buFontTx/>
              <a:buChar char="–"/>
            </a:pPr>
            <a:r>
              <a:rPr lang="en-US" sz="3000" i="1" dirty="0">
                <a:solidFill>
                  <a:srgbClr val="000000"/>
                </a:solidFill>
                <a:latin typeface="Times New Roman" pitchFamily="18" charset="0"/>
                <a:cs typeface="Times New Roman" pitchFamily="18" charset="0"/>
              </a:rPr>
              <a:t>why do you transgress the commandment of God by your tradition?... in vain do they worship me... </a:t>
            </a:r>
          </a:p>
          <a:p>
            <a:pPr lvl="1" algn="ctr" eaLnBrk="0" hangingPunct="0">
              <a:spcBef>
                <a:spcPct val="20000"/>
              </a:spcBef>
              <a:buSzPct val="100000"/>
            </a:pP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Matthew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15:3,9</a:t>
            </a:r>
            <a:r>
              <a:rPr lang="en-US" sz="2400" b="1" i="1" dirty="0">
                <a:solidFill>
                  <a:schemeClr val="accent2"/>
                </a:solidFill>
                <a:effectLst>
                  <a:outerShdw blurRad="38100" dist="38100" dir="2700000" algn="tl">
                    <a:srgbClr val="000000"/>
                  </a:outerShdw>
                </a:effectLst>
                <a:latin typeface="Times New Roman" pitchFamily="18" charset="0"/>
                <a:cs typeface="Times New Roman" pitchFamily="18" charset="0"/>
              </a:rPr>
              <a:t> </a:t>
            </a:r>
            <a:r>
              <a:rPr lang="en-US" sz="2400" b="1" i="1" dirty="0" smtClean="0">
                <a:solidFill>
                  <a:schemeClr val="accent2"/>
                </a:solidFill>
                <a:effectLst>
                  <a:outerShdw blurRad="38100" dist="38100" dir="2700000" algn="tl">
                    <a:srgbClr val="000000"/>
                  </a:outerShdw>
                </a:effectLst>
                <a:latin typeface="Times New Roman" pitchFamily="18" charset="0"/>
                <a:cs typeface="Times New Roman" pitchFamily="18" charset="0"/>
              </a:rPr>
              <a:t> - </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Colossians 2:20-23</a:t>
            </a:r>
            <a:endPar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endParaRPr>
          </a:p>
        </p:txBody>
      </p:sp>
      <p:pic>
        <p:nvPicPr>
          <p:cNvPr id="27658" name="Picture 10"/>
          <p:cNvPicPr>
            <a:picLocks noChangeAspect="1" noChangeArrowheads="1"/>
          </p:cNvPicPr>
          <p:nvPr/>
        </p:nvPicPr>
        <p:blipFill>
          <a:blip r:embed="rId9" cstate="print"/>
          <a:srcRect/>
          <a:stretch>
            <a:fillRect/>
          </a:stretch>
        </p:blipFill>
        <p:spPr bwMode="auto">
          <a:xfrm>
            <a:off x="1219200" y="76200"/>
            <a:ext cx="6781800" cy="1174750"/>
          </a:xfrm>
          <a:prstGeom prst="rect">
            <a:avLst/>
          </a:prstGeom>
          <a:noFill/>
          <a:ln w="9525">
            <a:noFill/>
            <a:miter lim="800000"/>
            <a:headEnd/>
            <a:tailEnd/>
          </a:ln>
          <a:effectLst>
            <a:outerShdw dist="63500" dir="3187806" algn="ctr" rotWithShape="0">
              <a:srgbClr val="000000"/>
            </a:outerShdw>
          </a:effectLst>
        </p:spPr>
      </p:pic>
      <p:pic>
        <p:nvPicPr>
          <p:cNvPr id="27659" name="Picture 11"/>
          <p:cNvPicPr>
            <a:picLocks noChangeAspect="1" noChangeArrowheads="1"/>
          </p:cNvPicPr>
          <p:nvPr/>
        </p:nvPicPr>
        <p:blipFill>
          <a:blip r:embed="rId10" cstate="print"/>
          <a:srcRect/>
          <a:stretch>
            <a:fillRect/>
          </a:stretch>
        </p:blipFill>
        <p:spPr bwMode="auto">
          <a:xfrm>
            <a:off x="0" y="1219200"/>
            <a:ext cx="6553200" cy="914400"/>
          </a:xfrm>
          <a:prstGeom prst="rect">
            <a:avLst/>
          </a:prstGeom>
          <a:noFill/>
          <a:ln w="9525">
            <a:noFill/>
            <a:miter lim="800000"/>
            <a:headEnd/>
            <a:tailEnd/>
          </a:ln>
          <a:effectLst/>
        </p:spPr>
      </p:pic>
      <p:pic>
        <p:nvPicPr>
          <p:cNvPr id="27660" name="Picture 12"/>
          <p:cNvPicPr>
            <a:picLocks noChangeAspect="1" noChangeArrowheads="1"/>
          </p:cNvPicPr>
          <p:nvPr/>
        </p:nvPicPr>
        <p:blipFill>
          <a:blip r:embed="rId11" cstate="print"/>
          <a:srcRect/>
          <a:stretch>
            <a:fillRect/>
          </a:stretch>
        </p:blipFill>
        <p:spPr bwMode="auto">
          <a:xfrm>
            <a:off x="228600" y="1371600"/>
            <a:ext cx="5334000" cy="631825"/>
          </a:xfrm>
          <a:prstGeom prst="rect">
            <a:avLst/>
          </a:prstGeom>
          <a:noFill/>
          <a:ln w="9525">
            <a:noFill/>
            <a:miter lim="800000"/>
            <a:headEnd/>
            <a:tailEnd/>
          </a:ln>
          <a:effectLst>
            <a:outerShdw dist="35921" dir="2700000" algn="ctr" rotWithShape="0">
              <a:srgbClr val="000000"/>
            </a:outerShdw>
          </a:effectLst>
        </p:spPr>
      </p:pic>
      <p:sp>
        <p:nvSpPr>
          <p:cNvPr id="27661" name="WordArt 13"/>
          <p:cNvSpPr>
            <a:spLocks noChangeArrowheads="1" noChangeShapeType="1" noTextEdit="1"/>
          </p:cNvSpPr>
          <p:nvPr/>
        </p:nvSpPr>
        <p:spPr bwMode="auto">
          <a:xfrm>
            <a:off x="3048000" y="2133600"/>
            <a:ext cx="3343275" cy="2628900"/>
          </a:xfrm>
          <a:prstGeom prst="rect">
            <a:avLst/>
          </a:prstGeom>
        </p:spPr>
        <p:txBody>
          <a:bodyPr wrap="none" fromWordArt="1">
            <a:prstTxWarp prst="textPlain">
              <a:avLst>
                <a:gd name="adj" fmla="val 50000"/>
              </a:avLst>
            </a:prstTxWarp>
          </a:bodyPr>
          <a:lstStyle/>
          <a:p>
            <a:pPr algn="ctr"/>
            <a:r>
              <a:rPr lang="en-US" sz="3600" kern="10" dirty="0">
                <a:ln w="19050">
                  <a:solidFill>
                    <a:schemeClr val="bg2"/>
                  </a:solidFill>
                  <a:round/>
                  <a:headEnd/>
                  <a:tailEnd/>
                </a:ln>
                <a:solidFill>
                  <a:srgbClr val="FFFF00"/>
                </a:solidFill>
                <a:effectLst>
                  <a:outerShdw dist="35921" dir="2700000" algn="ctr" rotWithShape="0">
                    <a:srgbClr val="990000"/>
                  </a:outerShdw>
                </a:effectLst>
                <a:latin typeface="Gill Sans Ultra Bold"/>
              </a:rPr>
              <a:t>Only </a:t>
            </a:r>
          </a:p>
          <a:p>
            <a:pPr algn="ctr"/>
            <a:r>
              <a:rPr lang="en-US" sz="3600" kern="10" dirty="0">
                <a:ln w="19050">
                  <a:solidFill>
                    <a:schemeClr val="bg2"/>
                  </a:solidFill>
                  <a:round/>
                  <a:headEnd/>
                  <a:tailEnd/>
                </a:ln>
                <a:solidFill>
                  <a:srgbClr val="FFFF00"/>
                </a:solidFill>
                <a:effectLst>
                  <a:outerShdw dist="35921" dir="2700000" algn="ctr" rotWithShape="0">
                    <a:srgbClr val="990000"/>
                  </a:outerShdw>
                </a:effectLst>
                <a:latin typeface="Gill Sans Ultra Bold"/>
              </a:rPr>
              <a:t>Divine Is </a:t>
            </a:r>
          </a:p>
          <a:p>
            <a:pPr algn="ctr"/>
            <a:r>
              <a:rPr lang="en-US" sz="3600" kern="10" dirty="0">
                <a:ln w="19050">
                  <a:solidFill>
                    <a:schemeClr val="bg2"/>
                  </a:solidFill>
                  <a:round/>
                  <a:headEnd/>
                  <a:tailEnd/>
                </a:ln>
                <a:solidFill>
                  <a:srgbClr val="FFFF00"/>
                </a:solidFill>
                <a:effectLst>
                  <a:outerShdw dist="35921" dir="2700000" algn="ctr" rotWithShape="0">
                    <a:srgbClr val="990000"/>
                  </a:outerShdw>
                </a:effectLst>
                <a:latin typeface="Gill Sans Ultra Bold"/>
              </a:rPr>
              <a:t>Acceptable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randombar(horizontal)">
                                      <p:cBhvr>
                                        <p:cTn id="7" dur="500"/>
                                        <p:tgtEl>
                                          <p:spTgt spid="2765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dissolve">
                                      <p:cBhvr>
                                        <p:cTn id="11" dur="500"/>
                                        <p:tgtEl>
                                          <p:spTgt spid="2765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7655"/>
                                        </p:tgtEl>
                                        <p:attrNameLst>
                                          <p:attrName>style.visibility</p:attrName>
                                        </p:attrNameLst>
                                      </p:cBhvr>
                                      <p:to>
                                        <p:strVal val="visible"/>
                                      </p:to>
                                    </p:set>
                                    <p:animEffect transition="in" filter="slide(fromBottom)">
                                      <p:cBhvr>
                                        <p:cTn id="15" dur="500"/>
                                        <p:tgtEl>
                                          <p:spTgt spid="2765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randombar(horizontal)">
                                      <p:cBhvr>
                                        <p:cTn id="19" dur="500"/>
                                        <p:tgtEl>
                                          <p:spTgt spid="2765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7657"/>
                                        </p:tgtEl>
                                        <p:attrNameLst>
                                          <p:attrName>style.visibility</p:attrName>
                                        </p:attrNameLst>
                                      </p:cBhvr>
                                      <p:to>
                                        <p:strVal val="visible"/>
                                      </p:to>
                                    </p:set>
                                    <p:animEffect transition="in" filter="slide(fromBottom)">
                                      <p:cBhvr>
                                        <p:cTn id="24" dur="500"/>
                                        <p:tgtEl>
                                          <p:spTgt spid="27657"/>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7656"/>
                                        </p:tgtEl>
                                        <p:attrNameLst>
                                          <p:attrName>style.visibility</p:attrName>
                                        </p:attrNameLst>
                                      </p:cBhvr>
                                      <p:to>
                                        <p:strVal val="visible"/>
                                      </p:to>
                                    </p:set>
                                    <p:animEffect transition="in" filter="randombar(horizontal)">
                                      <p:cBhvr>
                                        <p:cTn id="28" dur="500"/>
                                        <p:tgtEl>
                                          <p:spTgt spid="2765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661">
                                            <p:txEl>
                                              <p:pRg st="0" end="0"/>
                                            </p:txEl>
                                          </p:spTgt>
                                        </p:tgtEl>
                                        <p:attrNameLst>
                                          <p:attrName>style.visibility</p:attrName>
                                        </p:attrNameLst>
                                      </p:cBhvr>
                                      <p:to>
                                        <p:strVal val="visible"/>
                                      </p:to>
                                    </p:set>
                                    <p:anim calcmode="lin" valueType="num">
                                      <p:cBhvr additive="base">
                                        <p:cTn id="33" dur="500" fill="hold"/>
                                        <p:tgtEl>
                                          <p:spTgt spid="2766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61">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661">
                                            <p:txEl>
                                              <p:pRg st="1" end="1"/>
                                            </p:txEl>
                                          </p:spTgt>
                                        </p:tgtEl>
                                        <p:attrNameLst>
                                          <p:attrName>style.visibility</p:attrName>
                                        </p:attrNameLst>
                                      </p:cBhvr>
                                      <p:to>
                                        <p:strVal val="visible"/>
                                      </p:to>
                                    </p:set>
                                    <p:anim calcmode="lin" valueType="num">
                                      <p:cBhvr additive="base">
                                        <p:cTn id="37" dur="500" fill="hold"/>
                                        <p:tgtEl>
                                          <p:spTgt spid="2766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61">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661">
                                            <p:txEl>
                                              <p:pRg st="2" end="2"/>
                                            </p:txEl>
                                          </p:spTgt>
                                        </p:tgtEl>
                                        <p:attrNameLst>
                                          <p:attrName>style.visibility</p:attrName>
                                        </p:attrNameLst>
                                      </p:cBhvr>
                                      <p:to>
                                        <p:strVal val="visible"/>
                                      </p:to>
                                    </p:set>
                                    <p:anim calcmode="lin" valueType="num">
                                      <p:cBhvr additive="base">
                                        <p:cTn id="41" dur="500" fill="hold"/>
                                        <p:tgtEl>
                                          <p:spTgt spid="2766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6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utoUpdateAnimBg="0"/>
      <p:bldP spid="2766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86200"/>
            <a:ext cx="8229600" cy="2667000"/>
          </a:xfrm>
          <a:solidFill>
            <a:srgbClr val="336699"/>
          </a:solidFill>
          <a:ln>
            <a:solidFill>
              <a:schemeClr val="folHlink"/>
            </a:solidFill>
          </a:ln>
        </p:spPr>
        <p:txBody>
          <a:bodyPr/>
          <a:lstStyle/>
          <a:p>
            <a:pPr algn="ctr"/>
            <a:r>
              <a:rPr lang="en-US" sz="2600" i="1" dirty="0">
                <a:solidFill>
                  <a:schemeClr val="folHlink"/>
                </a:solidFill>
                <a:latin typeface="Arial" charset="0"/>
              </a:rPr>
              <a:t>“man has now come to the point where he feels that his own experience must be the final criterion by which all is to be judged.” He continues, “</a:t>
            </a:r>
            <a:r>
              <a:rPr lang="en-US" sz="2600" i="1" u="sng" dirty="0">
                <a:solidFill>
                  <a:schemeClr val="folHlink"/>
                </a:solidFill>
                <a:latin typeface="Arial" charset="0"/>
              </a:rPr>
              <a:t>This is crucial.</a:t>
            </a:r>
            <a:r>
              <a:rPr lang="en-US" sz="2600" i="1" dirty="0">
                <a:solidFill>
                  <a:schemeClr val="folHlink"/>
                </a:solidFill>
                <a:latin typeface="Arial" charset="0"/>
              </a:rPr>
              <a:t> </a:t>
            </a:r>
            <a:r>
              <a:rPr lang="en-US" sz="2600" i="1" u="sng">
                <a:solidFill>
                  <a:schemeClr val="folHlink"/>
                </a:solidFill>
                <a:latin typeface="Arial" charset="0"/>
              </a:rPr>
              <a:t>Even though a person may deviate only slightly from the orthodox doctrines of the faith, if he has shifted to another base of authority he has nonetheless taken a very tragic step which may </a:t>
            </a:r>
            <a:r>
              <a:rPr lang="en-US" sz="2600" i="1" u="sng" smtClean="0">
                <a:solidFill>
                  <a:schemeClr val="folHlink"/>
                </a:solidFill>
                <a:latin typeface="Arial" charset="0"/>
              </a:rPr>
              <a:t>lead </a:t>
            </a:r>
            <a:r>
              <a:rPr lang="en-US" sz="2600" i="1" u="sng">
                <a:solidFill>
                  <a:schemeClr val="folHlink"/>
                </a:solidFill>
                <a:latin typeface="Arial" charset="0"/>
              </a:rPr>
              <a:t>him to further error.”</a:t>
            </a:r>
            <a:r>
              <a:rPr lang="en-US" sz="2000" i="1">
                <a:solidFill>
                  <a:srgbClr val="000000"/>
                </a:solidFill>
              </a:rPr>
              <a:t> </a:t>
            </a:r>
          </a:p>
        </p:txBody>
      </p:sp>
      <p:sp>
        <p:nvSpPr>
          <p:cNvPr id="28675" name="Rectangle 3"/>
          <p:cNvSpPr>
            <a:spLocks noGrp="1" noChangeArrowheads="1"/>
          </p:cNvSpPr>
          <p:nvPr>
            <p:ph type="body" idx="1"/>
          </p:nvPr>
        </p:nvSpPr>
        <p:spPr>
          <a:xfrm>
            <a:off x="228600" y="731838"/>
            <a:ext cx="8763000" cy="4525962"/>
          </a:xfrm>
        </p:spPr>
        <p:txBody>
          <a:bodyPr/>
          <a:lstStyle/>
          <a:p>
            <a:pPr>
              <a:buFontTx/>
              <a:buNone/>
            </a:pPr>
            <a:r>
              <a:rPr lang="en-US" sz="2800">
                <a:latin typeface="Gill Sans Ultra Bold" pitchFamily="34" charset="0"/>
              </a:rPr>
              <a:t>Authority: The Critical Issue            </a:t>
            </a:r>
          </a:p>
          <a:p>
            <a:pPr>
              <a:buFontTx/>
              <a:buNone/>
            </a:pPr>
            <a:r>
              <a:rPr lang="en-US" sz="2400"/>
              <a:t>Dr. James T. Draper</a:t>
            </a:r>
            <a:r>
              <a:rPr lang="en-US" sz="2400">
                <a:latin typeface="Times New Roman"/>
              </a:rPr>
              <a:t>—</a:t>
            </a:r>
            <a:r>
              <a:rPr lang="en-US" sz="2400"/>
              <a:t>a Southern Baptist </a:t>
            </a:r>
            <a:r>
              <a:rPr lang="en-US"/>
              <a:t>	</a:t>
            </a:r>
          </a:p>
          <a:p>
            <a:pPr>
              <a:buFontTx/>
              <a:buNone/>
            </a:pPr>
            <a:r>
              <a:rPr lang="en-US"/>
              <a:t>		observes three competing claims for truth. 	These three possibilities are (1) </a:t>
            </a:r>
            <a:r>
              <a:rPr lang="en-US" b="1" u="sng">
                <a:effectLst>
                  <a:outerShdw blurRad="38100" dist="38100" dir="2700000" algn="tl">
                    <a:srgbClr val="000000"/>
                  </a:outerShdw>
                </a:effectLst>
              </a:rPr>
              <a:t>human </a:t>
            </a:r>
            <a:r>
              <a:rPr lang="en-US" b="1">
                <a:effectLst>
                  <a:outerShdw blurRad="38100" dist="38100" dir="2700000" algn="tl">
                    <a:srgbClr val="000000"/>
                  </a:outerShdw>
                </a:effectLst>
              </a:rPr>
              <a:t>	</a:t>
            </a:r>
            <a:r>
              <a:rPr lang="en-US" b="1" u="sng">
                <a:effectLst>
                  <a:outerShdw blurRad="38100" dist="38100" dir="2700000" algn="tl">
                    <a:srgbClr val="000000"/>
                  </a:outerShdw>
                </a:effectLst>
              </a:rPr>
              <a:t>reasoning</a:t>
            </a:r>
            <a:r>
              <a:rPr lang="en-US"/>
              <a:t>, (2) </a:t>
            </a:r>
            <a:r>
              <a:rPr lang="en-US" b="1" i="1" u="sng">
                <a:effectLst>
                  <a:outerShdw blurRad="38100" dist="38100" dir="2700000" algn="tl">
                    <a:srgbClr val="000000"/>
                  </a:outerShdw>
                </a:effectLst>
              </a:rPr>
              <a:t>ecclesiastical authority</a:t>
            </a:r>
            <a:r>
              <a:rPr lang="en-US"/>
              <a:t>, 	and 	(3) </a:t>
            </a:r>
            <a:r>
              <a:rPr lang="en-US" b="1" i="1">
                <a:effectLst>
                  <a:outerShdw blurRad="38100" dist="38100" dir="2700000" algn="tl">
                    <a:srgbClr val="000000"/>
                  </a:outerShdw>
                </a:effectLst>
              </a:rPr>
              <a:t>divine revelation</a:t>
            </a:r>
            <a:r>
              <a:rPr lang="en-US"/>
              <a:t>.</a:t>
            </a:r>
            <a:r>
              <a:rPr lang="en-US">
                <a:latin typeface="Times New Roman"/>
              </a:rPr>
              <a:t>”</a:t>
            </a:r>
            <a:r>
              <a:rPr lang="en-US"/>
              <a:t> 								</a:t>
            </a:r>
            <a:r>
              <a:rPr lang="en-US" sz="2400"/>
              <a:t>						</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1676400"/>
            <a:ext cx="8382000" cy="4876800"/>
          </a:xfrm>
          <a:prstGeom prst="rect">
            <a:avLst/>
          </a:prstGeom>
          <a:solidFill>
            <a:srgbClr val="FFFFFF"/>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29699" name="Picture 3"/>
          <p:cNvPicPr>
            <a:picLocks noChangeAspect="1" noChangeArrowheads="1"/>
          </p:cNvPicPr>
          <p:nvPr/>
        </p:nvPicPr>
        <p:blipFill>
          <a:blip r:embed="rId2" cstate="print"/>
          <a:srcRect/>
          <a:stretch>
            <a:fillRect/>
          </a:stretch>
        </p:blipFill>
        <p:spPr bwMode="auto">
          <a:xfrm>
            <a:off x="1143000" y="304800"/>
            <a:ext cx="6629400" cy="1346200"/>
          </a:xfrm>
          <a:prstGeom prst="rect">
            <a:avLst/>
          </a:prstGeom>
          <a:noFill/>
          <a:ln w="9525">
            <a:noFill/>
            <a:miter lim="800000"/>
            <a:headEnd/>
            <a:tailEnd/>
          </a:ln>
          <a:effectLst>
            <a:outerShdw dist="63500" dir="3187806" algn="ctr" rotWithShape="0">
              <a:srgbClr val="000000">
                <a:alpha val="50000"/>
              </a:srgbClr>
            </a:outerShdw>
          </a:effectLst>
        </p:spPr>
      </p:pic>
      <p:sp>
        <p:nvSpPr>
          <p:cNvPr id="29700" name="Rectangle 4"/>
          <p:cNvSpPr>
            <a:spLocks noChangeArrowheads="1"/>
          </p:cNvSpPr>
          <p:nvPr/>
        </p:nvSpPr>
        <p:spPr bwMode="auto">
          <a:xfrm>
            <a:off x="228600" y="1752600"/>
            <a:ext cx="8686800" cy="4745915"/>
          </a:xfrm>
          <a:prstGeom prst="rect">
            <a:avLst/>
          </a:prstGeom>
          <a:solidFill>
            <a:schemeClr val="folHlink"/>
          </a:solidFill>
          <a:ln w="9525">
            <a:solidFill>
              <a:srgbClr val="336699"/>
            </a:solidFill>
            <a:miter lim="800000"/>
            <a:headEnd/>
            <a:tailEnd/>
          </a:ln>
          <a:effectLst/>
        </p:spPr>
        <p:txBody>
          <a:bodyPr>
            <a:spAutoFit/>
          </a:bodyPr>
          <a:lstStyle/>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Our Parents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(Mt. </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10: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34-37)</a:t>
            </a: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Our Conscience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(Acts </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26:9-11</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a:t>
            </a: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The Majority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(Mt. 7:13-14)</a:t>
            </a: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Religious Leaders </a:t>
            </a:r>
            <a:r>
              <a:rPr lang="en-US" sz="28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a:t>
            </a:r>
            <a:r>
              <a:rPr lang="en-US" sz="2800" b="1" dirty="0" err="1" smtClean="0">
                <a:solidFill>
                  <a:srgbClr val="000000"/>
                </a:solidFill>
                <a:effectLst>
                  <a:outerShdw blurRad="38100" dist="38100" dir="2700000" algn="tl">
                    <a:srgbClr val="FFFFFF"/>
                  </a:outerShdw>
                </a:effectLst>
                <a:latin typeface="Times New Roman" pitchFamily="18" charset="0"/>
                <a:cs typeface="Times New Roman" pitchFamily="18" charset="0"/>
              </a:rPr>
              <a:t>inc.</a:t>
            </a:r>
            <a:r>
              <a:rPr lang="en-US" sz="2800" b="1" dirty="0" smtClean="0">
                <a:solidFill>
                  <a:srgbClr val="000000"/>
                </a:solidFill>
                <a:effectLst>
                  <a:outerShdw blurRad="38100" dist="38100" dir="2700000" algn="tl">
                    <a:srgbClr val="FFFFFF"/>
                  </a:outerShdw>
                </a:effectLst>
                <a:latin typeface="Times New Roman" pitchFamily="18" charset="0"/>
                <a:cs typeface="Times New Roman" pitchFamily="18" charset="0"/>
              </a:rPr>
              <a:t> elders) </a:t>
            </a:r>
            <a:r>
              <a:rPr lang="en-US" sz="20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a:t>
            </a:r>
            <a:r>
              <a:rPr lang="en-US" sz="22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2 </a:t>
            </a:r>
            <a:r>
              <a:rPr lang="en-US" sz="2200" b="1" dirty="0">
                <a:solidFill>
                  <a:schemeClr val="accent2"/>
                </a:solidFill>
                <a:effectLst>
                  <a:outerShdw blurRad="38100" dist="38100" dir="2700000" algn="tl">
                    <a:srgbClr val="000000"/>
                  </a:outerShdw>
                </a:effectLst>
                <a:latin typeface="Times New Roman" pitchFamily="18" charset="0"/>
                <a:cs typeface="Times New Roman" pitchFamily="18" charset="0"/>
              </a:rPr>
              <a:t>Pet. </a:t>
            </a:r>
            <a:r>
              <a:rPr lang="en-US" sz="22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2:1-3; 1 Tim. 5:17-21</a:t>
            </a:r>
            <a:r>
              <a:rPr lang="en-US" sz="20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 </a:t>
            </a:r>
            <a:endParaRPr lang="en-US" sz="2000" b="1" dirty="0">
              <a:solidFill>
                <a:schemeClr val="accent2"/>
              </a:solidFill>
              <a:effectLst>
                <a:outerShdw blurRad="38100" dist="38100" dir="2700000" algn="tl">
                  <a:srgbClr val="000000"/>
                </a:outerShdw>
              </a:effectLst>
              <a:latin typeface="Times New Roman" pitchFamily="18" charset="0"/>
              <a:cs typeface="Times New Roman" pitchFamily="18" charset="0"/>
            </a:endParaRP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Tradition  </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(Col</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 </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2:8)</a:t>
            </a:r>
            <a:endPar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endParaRP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Personal Desire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(Pr. 14:12</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Jer. 10:23)</a:t>
            </a: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Emotions &amp; Feelings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(Pr. </a:t>
            </a:r>
            <a:r>
              <a:rPr lang="en-US" sz="2400" b="1" dirty="0" smtClean="0">
                <a:solidFill>
                  <a:schemeClr val="accent2"/>
                </a:solidFill>
                <a:effectLst>
                  <a:outerShdw blurRad="38100" dist="38100" dir="2700000" algn="tl">
                    <a:srgbClr val="000000"/>
                  </a:outerShdw>
                </a:effectLst>
                <a:latin typeface="Times New Roman" pitchFamily="18" charset="0"/>
                <a:cs typeface="Times New Roman" pitchFamily="18" charset="0"/>
              </a:rPr>
              <a:t>28:26)</a:t>
            </a:r>
            <a:endPar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endParaRP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Churches &amp; Denominations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(Acts 20:28-32; 1 Tim 4:1-3</a:t>
            </a:r>
            <a:r>
              <a:rPr lang="en-US" sz="2400" b="1" dirty="0">
                <a:solidFill>
                  <a:srgbClr val="000000"/>
                </a:solidFill>
                <a:effectLst>
                  <a:outerShdw blurRad="38100" dist="38100" dir="2700000" algn="tl">
                    <a:srgbClr val="FFFFFF"/>
                  </a:outerShdw>
                </a:effectLst>
                <a:latin typeface="Times New Roman" pitchFamily="18" charset="0"/>
                <a:cs typeface="Times New Roman" pitchFamily="18" charset="0"/>
              </a:rPr>
              <a:t>)</a:t>
            </a: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The Good End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(Rom. 3:8)</a:t>
            </a:r>
          </a:p>
          <a:p>
            <a:pPr>
              <a:lnSpc>
                <a:spcPct val="90000"/>
              </a:lnSpc>
              <a:spcBef>
                <a:spcPct val="20000"/>
              </a:spcBef>
              <a:buClr>
                <a:schemeClr val="hlink"/>
              </a:buClr>
              <a:buSzPct val="90000"/>
              <a:buFont typeface="Wingdings" pitchFamily="2" charset="2"/>
              <a:buChar char="q"/>
            </a:pPr>
            <a:r>
              <a:rPr lang="en-US" sz="2800" b="1" dirty="0">
                <a:solidFill>
                  <a:srgbClr val="000000"/>
                </a:solidFill>
                <a:effectLst>
                  <a:outerShdw blurRad="38100" dist="38100" dir="2700000" algn="tl">
                    <a:srgbClr val="FFFFFF"/>
                  </a:outerShdw>
                </a:effectLst>
                <a:latin typeface="Times New Roman" pitchFamily="18" charset="0"/>
                <a:cs typeface="Times New Roman" pitchFamily="18" charset="0"/>
              </a:rPr>
              <a:t>Human Creeds  </a:t>
            </a:r>
            <a:r>
              <a:rPr lang="en-US" sz="2400" b="1" dirty="0">
                <a:solidFill>
                  <a:schemeClr val="accent2"/>
                </a:solidFill>
                <a:effectLst>
                  <a:outerShdw blurRad="38100" dist="38100" dir="2700000" algn="tl">
                    <a:srgbClr val="000000"/>
                  </a:outerShdw>
                </a:effectLst>
                <a:latin typeface="Times New Roman" pitchFamily="18" charset="0"/>
                <a:cs typeface="Times New Roman" pitchFamily="18" charset="0"/>
              </a:rPr>
              <a:t>(Mt. 15:7-9)</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267200" y="685800"/>
            <a:ext cx="4876800" cy="5791200"/>
          </a:xfrm>
          <a:prstGeom prst="rect">
            <a:avLst/>
          </a:prstGeom>
          <a:noFill/>
          <a:ln w="9525">
            <a:noFill/>
            <a:miter lim="800000"/>
            <a:headEnd/>
            <a:tailEnd/>
          </a:ln>
          <a:effectLst/>
        </p:spPr>
      </p:pic>
      <p:sp>
        <p:nvSpPr>
          <p:cNvPr id="30723" name="Rectangle 3"/>
          <p:cNvSpPr>
            <a:spLocks noChangeArrowheads="1"/>
          </p:cNvSpPr>
          <p:nvPr/>
        </p:nvSpPr>
        <p:spPr bwMode="auto">
          <a:xfrm>
            <a:off x="76200" y="5638800"/>
            <a:ext cx="4572000" cy="914400"/>
          </a:xfrm>
          <a:prstGeom prst="rect">
            <a:avLst/>
          </a:prstGeom>
          <a:solidFill>
            <a:schemeClr val="bg2"/>
          </a:solidFill>
          <a:ln w="12700">
            <a:solidFill>
              <a:schemeClr val="tx1"/>
            </a:solidFill>
            <a:miter lim="800000"/>
            <a:headEnd/>
            <a:tailEnd/>
          </a:ln>
          <a:effectLst/>
        </p:spPr>
        <p:txBody>
          <a:bodyPr wrap="none" anchor="ctr"/>
          <a:lstStyle/>
          <a:p>
            <a:pPr algn="ctr"/>
            <a:endParaRPr lang="en-US" sz="2400">
              <a:solidFill>
                <a:srgbClr val="FFFFFF"/>
              </a:solidFill>
              <a:latin typeface="Times New Roman" pitchFamily="18" charset="0"/>
              <a:cs typeface="Times New Roman" pitchFamily="18" charset="0"/>
            </a:endParaRPr>
          </a:p>
        </p:txBody>
      </p:sp>
      <p:sp>
        <p:nvSpPr>
          <p:cNvPr id="30724" name="AutoShape 4"/>
          <p:cNvSpPr>
            <a:spLocks noChangeArrowheads="1"/>
          </p:cNvSpPr>
          <p:nvPr/>
        </p:nvSpPr>
        <p:spPr bwMode="auto">
          <a:xfrm>
            <a:off x="152400" y="4038600"/>
            <a:ext cx="4267200" cy="1676400"/>
          </a:xfrm>
          <a:prstGeom prst="downArrowCallout">
            <a:avLst>
              <a:gd name="adj1" fmla="val 63636"/>
              <a:gd name="adj2" fmla="val 63636"/>
              <a:gd name="adj3" fmla="val 16667"/>
              <a:gd name="adj4" fmla="val 66667"/>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30725" name="AutoShape 5"/>
          <p:cNvSpPr>
            <a:spLocks noChangeArrowheads="1"/>
          </p:cNvSpPr>
          <p:nvPr/>
        </p:nvSpPr>
        <p:spPr bwMode="auto">
          <a:xfrm>
            <a:off x="152400" y="2514600"/>
            <a:ext cx="4267200" cy="1600200"/>
          </a:xfrm>
          <a:prstGeom prst="downArrowCallout">
            <a:avLst>
              <a:gd name="adj1" fmla="val 66667"/>
              <a:gd name="adj2" fmla="val 66667"/>
              <a:gd name="adj3" fmla="val 16667"/>
              <a:gd name="adj4" fmla="val 66667"/>
            </a:avLst>
          </a:prstGeom>
          <a:solidFill>
            <a:srgbClr val="CBCBC5"/>
          </a:solidFill>
          <a:ln w="12700">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30726" name="Text Box 6"/>
          <p:cNvSpPr txBox="1">
            <a:spLocks noChangeArrowheads="1"/>
          </p:cNvSpPr>
          <p:nvPr/>
        </p:nvSpPr>
        <p:spPr bwMode="auto">
          <a:xfrm>
            <a:off x="152400" y="2463800"/>
            <a:ext cx="4267200" cy="1231106"/>
          </a:xfrm>
          <a:prstGeom prst="rect">
            <a:avLst/>
          </a:prstGeom>
          <a:noFill/>
          <a:ln w="12700">
            <a:noFill/>
            <a:miter lim="800000"/>
            <a:headEnd/>
            <a:tailEnd/>
          </a:ln>
          <a:effectLst/>
        </p:spPr>
        <p:txBody>
          <a:bodyPr>
            <a:spAutoFit/>
          </a:bodyPr>
          <a:lstStyle/>
          <a:p>
            <a:pPr algn="ctr" eaLnBrk="0" hangingPunct="0"/>
            <a:r>
              <a:rPr lang="en-US" sz="2600" dirty="0">
                <a:solidFill>
                  <a:srgbClr val="000000"/>
                </a:solidFill>
                <a:effectLst>
                  <a:outerShdw blurRad="38100" dist="38100" dir="2700000" algn="tl">
                    <a:srgbClr val="FFFFFF"/>
                  </a:outerShdw>
                </a:effectLst>
                <a:cs typeface="Times New Roman" pitchFamily="18" charset="0"/>
              </a:rPr>
              <a:t>Jesus Christ</a:t>
            </a:r>
          </a:p>
          <a:p>
            <a:pPr algn="ctr" eaLnBrk="0" hangingPunct="0"/>
            <a:r>
              <a:rPr lang="en-US" sz="2400" dirty="0">
                <a:solidFill>
                  <a:srgbClr val="FF0000"/>
                </a:solidFill>
                <a:effectLst>
                  <a:outerShdw blurRad="38100" dist="38100" dir="2700000" algn="tl">
                    <a:srgbClr val="000000"/>
                  </a:outerShdw>
                </a:effectLst>
                <a:cs typeface="Times New Roman" pitchFamily="18" charset="0"/>
              </a:rPr>
              <a:t>Matt. </a:t>
            </a:r>
            <a:r>
              <a:rPr lang="en-US" sz="2400" dirty="0" smtClean="0">
                <a:solidFill>
                  <a:srgbClr val="FF0000"/>
                </a:solidFill>
                <a:effectLst>
                  <a:outerShdw blurRad="38100" dist="38100" dir="2700000" algn="tl">
                    <a:srgbClr val="000000"/>
                  </a:outerShdw>
                </a:effectLst>
                <a:cs typeface="Times New Roman" pitchFamily="18" charset="0"/>
              </a:rPr>
              <a:t>17:5</a:t>
            </a:r>
            <a:r>
              <a:rPr lang="en-US" sz="2400" dirty="0" smtClean="0">
                <a:solidFill>
                  <a:schemeClr val="accent2"/>
                </a:solidFill>
                <a:effectLst>
                  <a:outerShdw blurRad="38100" dist="38100" dir="2700000" algn="tl">
                    <a:srgbClr val="000000"/>
                  </a:outerShdw>
                </a:effectLst>
                <a:cs typeface="Times New Roman" pitchFamily="18" charset="0"/>
              </a:rPr>
              <a:t>; 28:18-20;              1 Cor. 15:27  </a:t>
            </a:r>
            <a:endParaRPr lang="en-US" sz="2400" dirty="0">
              <a:solidFill>
                <a:schemeClr val="accent2"/>
              </a:solidFill>
              <a:effectLst>
                <a:outerShdw blurRad="38100" dist="38100" dir="2700000" algn="tl">
                  <a:srgbClr val="000000"/>
                </a:outerShdw>
              </a:effectLst>
              <a:cs typeface="Times New Roman" pitchFamily="18" charset="0"/>
            </a:endParaRPr>
          </a:p>
        </p:txBody>
      </p:sp>
      <p:sp>
        <p:nvSpPr>
          <p:cNvPr id="30727" name="AutoShape 7"/>
          <p:cNvSpPr>
            <a:spLocks noChangeArrowheads="1"/>
          </p:cNvSpPr>
          <p:nvPr/>
        </p:nvSpPr>
        <p:spPr bwMode="auto">
          <a:xfrm>
            <a:off x="152400" y="990600"/>
            <a:ext cx="4267200" cy="1600200"/>
          </a:xfrm>
          <a:prstGeom prst="downArrowCallout">
            <a:avLst>
              <a:gd name="adj1" fmla="val 66667"/>
              <a:gd name="adj2" fmla="val 66667"/>
              <a:gd name="adj3" fmla="val 16667"/>
              <a:gd name="adj4" fmla="val 66667"/>
            </a:avLst>
          </a:prstGeom>
          <a:solidFill>
            <a:srgbClr val="DEDEDA"/>
          </a:solidFill>
          <a:ln w="12700">
            <a:solidFill>
              <a:schemeClr val="bg2"/>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30728" name="Text Box 8"/>
          <p:cNvSpPr txBox="1">
            <a:spLocks noChangeArrowheads="1"/>
          </p:cNvSpPr>
          <p:nvPr/>
        </p:nvSpPr>
        <p:spPr bwMode="auto">
          <a:xfrm>
            <a:off x="152400" y="914400"/>
            <a:ext cx="4267200" cy="861774"/>
          </a:xfrm>
          <a:prstGeom prst="rect">
            <a:avLst/>
          </a:prstGeom>
          <a:noFill/>
          <a:ln w="12700">
            <a:noFill/>
            <a:miter lim="800000"/>
            <a:headEnd/>
            <a:tailEnd/>
          </a:ln>
          <a:effectLst/>
        </p:spPr>
        <p:txBody>
          <a:bodyPr>
            <a:spAutoFit/>
          </a:bodyPr>
          <a:lstStyle/>
          <a:p>
            <a:pPr algn="ctr" eaLnBrk="0" hangingPunct="0"/>
            <a:r>
              <a:rPr lang="en-US" sz="2600" dirty="0">
                <a:solidFill>
                  <a:srgbClr val="000000"/>
                </a:solidFill>
                <a:effectLst>
                  <a:outerShdw blurRad="38100" dist="38100" dir="2700000" algn="tl">
                    <a:srgbClr val="FFFFFF"/>
                  </a:outerShdw>
                </a:effectLst>
                <a:cs typeface="Times New Roman" pitchFamily="18" charset="0"/>
              </a:rPr>
              <a:t>God – Over All</a:t>
            </a:r>
          </a:p>
          <a:p>
            <a:pPr algn="ctr" eaLnBrk="0" hangingPunct="0"/>
            <a:r>
              <a:rPr lang="en-US" sz="2400" dirty="0" smtClean="0">
                <a:solidFill>
                  <a:schemeClr val="accent2"/>
                </a:solidFill>
                <a:effectLst>
                  <a:outerShdw blurRad="38100" dist="38100" dir="2700000" algn="tl">
                    <a:srgbClr val="000000"/>
                  </a:outerShdw>
                </a:effectLst>
                <a:cs typeface="Times New Roman" pitchFamily="18" charset="0"/>
              </a:rPr>
              <a:t>Gen. 1:1</a:t>
            </a:r>
            <a:r>
              <a:rPr lang="en-US" sz="2400" dirty="0" smtClean="0">
                <a:solidFill>
                  <a:schemeClr val="accent2"/>
                </a:solidFill>
                <a:effectLst>
                  <a:outerShdw blurRad="38100" dist="38100" dir="2700000" algn="tl">
                    <a:srgbClr val="000000"/>
                  </a:outerShdw>
                </a:effectLst>
                <a:cs typeface="Times New Roman" pitchFamily="18" charset="0"/>
              </a:rPr>
              <a:t>; </a:t>
            </a:r>
            <a:r>
              <a:rPr lang="en-US" sz="2400" dirty="0" smtClean="0">
                <a:solidFill>
                  <a:srgbClr val="FF0000"/>
                </a:solidFill>
                <a:effectLst>
                  <a:outerShdw blurRad="38100" dist="38100" dir="2700000" algn="tl">
                    <a:srgbClr val="000000"/>
                  </a:outerShdw>
                </a:effectLst>
                <a:cs typeface="Times New Roman" pitchFamily="18" charset="0"/>
              </a:rPr>
              <a:t>John 12:44-48</a:t>
            </a:r>
            <a:r>
              <a:rPr lang="en-US" sz="2400" dirty="0" smtClean="0">
                <a:solidFill>
                  <a:schemeClr val="accent2"/>
                </a:solidFill>
                <a:effectLst>
                  <a:outerShdw blurRad="38100" dist="38100" dir="2700000" algn="tl">
                    <a:srgbClr val="000000"/>
                  </a:outerShdw>
                </a:effectLst>
                <a:cs typeface="Times New Roman" pitchFamily="18" charset="0"/>
              </a:rPr>
              <a:t>, </a:t>
            </a:r>
            <a:endParaRPr lang="en-US" sz="2400" dirty="0">
              <a:solidFill>
                <a:schemeClr val="accent2"/>
              </a:solidFill>
              <a:effectLst>
                <a:outerShdw blurRad="38100" dist="38100" dir="2700000" algn="tl">
                  <a:srgbClr val="000000"/>
                </a:outerShdw>
              </a:effectLst>
              <a:cs typeface="Times New Roman" pitchFamily="18" charset="0"/>
            </a:endParaRPr>
          </a:p>
        </p:txBody>
      </p:sp>
      <p:sp>
        <p:nvSpPr>
          <p:cNvPr id="30729" name="Text Box 9"/>
          <p:cNvSpPr txBox="1">
            <a:spLocks noChangeArrowheads="1"/>
          </p:cNvSpPr>
          <p:nvPr/>
        </p:nvSpPr>
        <p:spPr bwMode="auto">
          <a:xfrm>
            <a:off x="0" y="5791200"/>
            <a:ext cx="4800600" cy="892552"/>
          </a:xfrm>
          <a:prstGeom prst="rect">
            <a:avLst/>
          </a:prstGeom>
          <a:solidFill>
            <a:schemeClr val="bg2"/>
          </a:solidFill>
          <a:ln w="12700">
            <a:noFill/>
            <a:miter lim="800000"/>
            <a:headEnd/>
            <a:tailEnd/>
          </a:ln>
          <a:effectLst/>
        </p:spPr>
        <p:txBody>
          <a:bodyPr wrap="square">
            <a:spAutoFit/>
          </a:bodyPr>
          <a:lstStyle/>
          <a:p>
            <a:pPr algn="ctr" eaLnBrk="0" hangingPunct="0"/>
            <a:r>
              <a:rPr lang="en-US" sz="2600" dirty="0">
                <a:cs typeface="Times New Roman" pitchFamily="18" charset="0"/>
              </a:rPr>
              <a:t>Apostles – </a:t>
            </a:r>
          </a:p>
          <a:p>
            <a:pPr algn="ctr" eaLnBrk="0" hangingPunct="0"/>
            <a:r>
              <a:rPr lang="en-US" sz="2600" dirty="0">
                <a:ln>
                  <a:solidFill>
                    <a:schemeClr val="tx1"/>
                  </a:solidFill>
                </a:ln>
                <a:solidFill>
                  <a:schemeClr val="accent2"/>
                </a:solidFill>
                <a:effectLst>
                  <a:outerShdw blurRad="38100" dist="38100" dir="2700000" algn="tl">
                    <a:srgbClr val="000000"/>
                  </a:outerShdw>
                </a:effectLst>
                <a:cs typeface="Times New Roman" pitchFamily="18" charset="0"/>
              </a:rPr>
              <a:t>Matt. 28:19,20; </a:t>
            </a:r>
            <a:r>
              <a:rPr lang="en-US" sz="2600" dirty="0">
                <a:ln>
                  <a:solidFill>
                    <a:schemeClr val="tx1"/>
                  </a:solidFill>
                </a:ln>
                <a:solidFill>
                  <a:srgbClr val="FF0000"/>
                </a:solidFill>
                <a:effectLst>
                  <a:outerShdw blurRad="38100" dist="38100" dir="2700000" algn="tl">
                    <a:srgbClr val="000000"/>
                  </a:outerShdw>
                </a:effectLst>
                <a:cs typeface="Times New Roman" pitchFamily="18" charset="0"/>
              </a:rPr>
              <a:t>1 Cor. 14:37</a:t>
            </a:r>
          </a:p>
        </p:txBody>
      </p:sp>
      <p:sp>
        <p:nvSpPr>
          <p:cNvPr id="30730" name="Text Box 10"/>
          <p:cNvSpPr txBox="1">
            <a:spLocks noChangeArrowheads="1"/>
          </p:cNvSpPr>
          <p:nvPr/>
        </p:nvSpPr>
        <p:spPr bwMode="auto">
          <a:xfrm>
            <a:off x="152400" y="4013200"/>
            <a:ext cx="4267200" cy="885825"/>
          </a:xfrm>
          <a:prstGeom prst="rect">
            <a:avLst/>
          </a:prstGeom>
          <a:noFill/>
          <a:ln w="12700">
            <a:noFill/>
            <a:miter lim="800000"/>
            <a:headEnd/>
            <a:tailEnd/>
          </a:ln>
          <a:effectLst/>
        </p:spPr>
        <p:txBody>
          <a:bodyPr>
            <a:spAutoFit/>
          </a:bodyPr>
          <a:lstStyle/>
          <a:p>
            <a:pPr algn="ctr" eaLnBrk="0" hangingPunct="0"/>
            <a:r>
              <a:rPr lang="en-US" sz="2600" dirty="0">
                <a:solidFill>
                  <a:srgbClr val="000000"/>
                </a:solidFill>
                <a:effectLst>
                  <a:outerShdw blurRad="38100" dist="38100" dir="2700000" algn="tl">
                    <a:srgbClr val="FFFFFF"/>
                  </a:outerShdw>
                </a:effectLst>
                <a:cs typeface="Times New Roman" pitchFamily="18" charset="0"/>
              </a:rPr>
              <a:t>Holy Spirit</a:t>
            </a:r>
          </a:p>
          <a:p>
            <a:pPr algn="ctr" eaLnBrk="0" hangingPunct="0"/>
            <a:r>
              <a:rPr lang="en-US" sz="2600" dirty="0" smtClean="0">
                <a:solidFill>
                  <a:srgbClr val="FF0000"/>
                </a:solidFill>
                <a:effectLst>
                  <a:outerShdw blurRad="38100" dist="38100" dir="2700000" algn="tl">
                    <a:srgbClr val="000000"/>
                  </a:outerShdw>
                </a:effectLst>
                <a:cs typeface="Times New Roman" pitchFamily="18" charset="0"/>
              </a:rPr>
              <a:t>John </a:t>
            </a:r>
            <a:r>
              <a:rPr lang="en-US" sz="2600" dirty="0">
                <a:solidFill>
                  <a:srgbClr val="FF0000"/>
                </a:solidFill>
                <a:effectLst>
                  <a:outerShdw blurRad="38100" dist="38100" dir="2700000" algn="tl">
                    <a:srgbClr val="000000"/>
                  </a:outerShdw>
                </a:effectLst>
                <a:cs typeface="Times New Roman" pitchFamily="18" charset="0"/>
              </a:rPr>
              <a:t>16:13</a:t>
            </a:r>
          </a:p>
        </p:txBody>
      </p:sp>
      <p:sp>
        <p:nvSpPr>
          <p:cNvPr id="30731" name="Text Box 11"/>
          <p:cNvSpPr txBox="1">
            <a:spLocks noChangeArrowheads="1"/>
          </p:cNvSpPr>
          <p:nvPr/>
        </p:nvSpPr>
        <p:spPr bwMode="auto">
          <a:xfrm>
            <a:off x="4724400" y="1143000"/>
            <a:ext cx="3962400" cy="4647426"/>
          </a:xfrm>
          <a:prstGeom prst="rect">
            <a:avLst/>
          </a:prstGeom>
          <a:noFill/>
          <a:ln w="9525">
            <a:noFill/>
            <a:miter lim="800000"/>
            <a:headEnd/>
            <a:tailEnd/>
          </a:ln>
          <a:effectLst/>
        </p:spPr>
        <p:txBody>
          <a:bodyPr>
            <a:spAutoFit/>
          </a:bodyPr>
          <a:lstStyle/>
          <a:p>
            <a:pPr algn="ctr" eaLnBrk="0" hangingPunct="0">
              <a:lnSpc>
                <a:spcPct val="90000"/>
              </a:lnSpc>
              <a:spcBef>
                <a:spcPct val="20000"/>
              </a:spcBef>
              <a:buSzPct val="100000"/>
            </a:pPr>
            <a:r>
              <a:rPr lang="en-US" sz="3200" b="1" i="1" u="sng" dirty="0" smtClean="0">
                <a:solidFill>
                  <a:schemeClr val="accent2"/>
                </a:solidFill>
                <a:effectLst>
                  <a:outerShdw blurRad="38100" dist="38100" dir="2700000" algn="tl">
                    <a:srgbClr val="000000"/>
                  </a:outerShdw>
                </a:effectLst>
                <a:latin typeface="Times New Roman" pitchFamily="18" charset="0"/>
                <a:cs typeface="Times New Roman" pitchFamily="18" charset="0"/>
              </a:rPr>
              <a:t>I John 5:7</a:t>
            </a:r>
            <a:r>
              <a:rPr lang="en-US" sz="3200" b="1" i="1" u="sng"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r>
              <a:rPr lang="en-US" sz="3200" b="1" i="1" u="sng" dirty="0">
                <a:solidFill>
                  <a:srgbClr val="000000"/>
                </a:solidFill>
                <a:effectLst>
                  <a:outerShdw blurRad="38100" dist="38100" dir="2700000" algn="tl">
                    <a:srgbClr val="FFFFFF"/>
                  </a:outerShdw>
                </a:effectLst>
                <a:latin typeface="Times New Roman" pitchFamily="18" charset="0"/>
                <a:cs typeface="Times New Roman" pitchFamily="18" charset="0"/>
              </a:rPr>
              <a:t>(NKJV)</a:t>
            </a:r>
            <a:r>
              <a:rPr lang="en-US" sz="3600" b="1" i="1" dirty="0">
                <a:solidFill>
                  <a:schemeClr val="hlink"/>
                </a:solidFill>
                <a:latin typeface="Times New Roman" pitchFamily="18" charset="0"/>
                <a:cs typeface="Times New Roman" pitchFamily="18" charset="0"/>
              </a:rPr>
              <a:t>  </a:t>
            </a:r>
          </a:p>
          <a:p>
            <a:pPr algn="ctr" eaLnBrk="0" hangingPunct="0">
              <a:lnSpc>
                <a:spcPct val="90000"/>
              </a:lnSpc>
              <a:spcBef>
                <a:spcPct val="20000"/>
              </a:spcBef>
              <a:buSzPct val="100000"/>
            </a:pPr>
            <a:r>
              <a:rPr lang="en-US" sz="2800" dirty="0">
                <a:solidFill>
                  <a:srgbClr val="000000"/>
                </a:solidFill>
                <a:latin typeface="Times New Roman" pitchFamily="18" charset="0"/>
                <a:cs typeface="Times New Roman" pitchFamily="18" charset="0"/>
              </a:rPr>
              <a:t>    </a:t>
            </a:r>
            <a:r>
              <a:rPr lang="en-US" sz="2800" dirty="0" smtClean="0">
                <a:solidFill>
                  <a:srgbClr val="FF0000"/>
                </a:solidFill>
                <a:effectLst>
                  <a:outerShdw blurRad="38100" dist="38100" dir="2700000" algn="tl">
                    <a:srgbClr val="000000"/>
                  </a:outerShdw>
                </a:effectLst>
                <a:latin typeface="Times New Roman" pitchFamily="18" charset="0"/>
                <a:cs typeface="Times New Roman" pitchFamily="18" charset="0"/>
              </a:rPr>
              <a:t> </a:t>
            </a:r>
          </a:p>
          <a:p>
            <a:pPr algn="ctr" eaLnBrk="0" hangingPunct="0">
              <a:lnSpc>
                <a:spcPct val="90000"/>
              </a:lnSpc>
              <a:spcBef>
                <a:spcPct val="20000"/>
              </a:spcBef>
              <a:buSzPct val="100000"/>
            </a:pPr>
            <a:r>
              <a:rPr lang="en-US" sz="2800" dirty="0" smtClean="0">
                <a:solidFill>
                  <a:srgbClr val="FF0000"/>
                </a:solidFill>
                <a:effectLst>
                  <a:outerShdw blurRad="38100" dist="38100" dir="2700000" algn="tl">
                    <a:srgbClr val="000000"/>
                  </a:outerShdw>
                </a:effectLst>
                <a:latin typeface="Times New Roman" pitchFamily="18" charset="0"/>
                <a:cs typeface="Times New Roman" pitchFamily="18" charset="0"/>
              </a:rPr>
              <a:t>For there are three that bear witness in heaven: the Father, the Word, and the Holy Spirit and these three are one.</a:t>
            </a:r>
          </a:p>
          <a:p>
            <a:pPr algn="ctr" eaLnBrk="0" hangingPunct="0">
              <a:lnSpc>
                <a:spcPct val="90000"/>
              </a:lnSpc>
              <a:spcBef>
                <a:spcPct val="20000"/>
              </a:spcBef>
              <a:buSzPct val="100000"/>
            </a:pPr>
            <a:endParaRPr lang="en-US" sz="2800" dirty="0" smtClean="0">
              <a:solidFill>
                <a:srgbClr val="FF0000"/>
              </a:solidFill>
              <a:effectLst>
                <a:outerShdw blurRad="38100" dist="38100" dir="2700000" algn="tl">
                  <a:srgbClr val="000000"/>
                </a:outerShdw>
              </a:effectLst>
              <a:latin typeface="Times New Roman" pitchFamily="18" charset="0"/>
              <a:cs typeface="Times New Roman" pitchFamily="18" charset="0"/>
            </a:endParaRPr>
          </a:p>
          <a:p>
            <a:pPr algn="ctr" eaLnBrk="0" hangingPunct="0">
              <a:lnSpc>
                <a:spcPct val="90000"/>
              </a:lnSpc>
              <a:spcBef>
                <a:spcPct val="20000"/>
              </a:spcBef>
              <a:buSzPct val="100000"/>
            </a:pPr>
            <a:endParaRPr lang="en-US" sz="3200" b="1" i="1" u="sng" dirty="0" smtClean="0">
              <a:solidFill>
                <a:schemeClr val="accent2"/>
              </a:solidFill>
              <a:effectLst>
                <a:outerShdw blurRad="38100" dist="38100" dir="2700000" algn="tl">
                  <a:srgbClr val="000000"/>
                </a:outerShdw>
              </a:effectLst>
              <a:latin typeface="Times New Roman" pitchFamily="18" charset="0"/>
              <a:cs typeface="Times New Roman" pitchFamily="18" charset="0"/>
            </a:endParaRPr>
          </a:p>
          <a:p>
            <a:pPr algn="ctr" eaLnBrk="0" hangingPunct="0">
              <a:lnSpc>
                <a:spcPct val="90000"/>
              </a:lnSpc>
              <a:spcBef>
                <a:spcPct val="20000"/>
              </a:spcBef>
              <a:buSzPct val="100000"/>
            </a:pPr>
            <a:endParaRPr lang="en-US" sz="3200" dirty="0">
              <a:solidFill>
                <a:srgbClr val="000000"/>
              </a:solidFill>
              <a:latin typeface="Times New Roman" pitchFamily="18" charset="0"/>
              <a:cs typeface="Times New Roman" pitchFamily="18" charset="0"/>
            </a:endParaRPr>
          </a:p>
        </p:txBody>
      </p:sp>
      <p:sp>
        <p:nvSpPr>
          <p:cNvPr id="30732" name="WordArt 12"/>
          <p:cNvSpPr>
            <a:spLocks noChangeArrowheads="1" noChangeShapeType="1" noTextEdit="1"/>
          </p:cNvSpPr>
          <p:nvPr/>
        </p:nvSpPr>
        <p:spPr bwMode="auto">
          <a:xfrm>
            <a:off x="152400" y="104775"/>
            <a:ext cx="4752975" cy="65722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Gill Sans Ultra Bold"/>
              </a:rPr>
              <a:t>By Divine Design</a:t>
            </a:r>
          </a:p>
        </p:txBody>
      </p:sp>
      <p:sp>
        <p:nvSpPr>
          <p:cNvPr id="13" name="Flowchart: Punched Tape 12"/>
          <p:cNvSpPr/>
          <p:nvPr/>
        </p:nvSpPr>
        <p:spPr>
          <a:xfrm>
            <a:off x="5410200" y="6096000"/>
            <a:ext cx="2819400" cy="762000"/>
          </a:xfrm>
          <a:prstGeom prst="flowChartPunchedTap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ln>
                  <a:solidFill>
                    <a:srgbClr val="C00000"/>
                  </a:solidFill>
                </a:ln>
                <a:solidFill>
                  <a:schemeClr val="bg1">
                    <a:lumMod val="50000"/>
                  </a:schemeClr>
                </a:solidFill>
                <a:effectLst>
                  <a:outerShdw blurRad="38100" dist="38100" dir="2700000" algn="tl">
                    <a:srgbClr val="000000">
                      <a:alpha val="43137"/>
                    </a:srgbClr>
                  </a:outerShdw>
                </a:effectLst>
                <a:latin typeface="+mj-lt"/>
              </a:rPr>
              <a:t>Hebrews 1:1-4</a:t>
            </a:r>
            <a:endParaRPr lang="en-US" u="sng" dirty="0">
              <a:ln>
                <a:solidFill>
                  <a:srgbClr val="C00000"/>
                </a:solidFill>
              </a:ln>
              <a:solidFill>
                <a:schemeClr val="bg1">
                  <a:lumMod val="50000"/>
                </a:schemeClr>
              </a:solidFill>
              <a:effectLst>
                <a:outerShdw blurRad="38100" dist="38100" dir="2700000" algn="tl">
                  <a:srgbClr val="000000">
                    <a:alpha val="43137"/>
                  </a:srgbClr>
                </a:outerShdw>
              </a:effectLst>
              <a:latin typeface="+mj-lt"/>
            </a:endParaRPr>
          </a:p>
        </p:txBody>
      </p:sp>
    </p:spTree>
  </p:cSld>
  <p:clrMapOvr>
    <a:masterClrMapping/>
  </p:clrMapOvr>
  <p:transition>
    <p:dissolve/>
  </p:transition>
  <p:timing>
    <p:tnLst>
      <p:par>
        <p:cTn id="1" dur="indefinite" restart="never" nodeType="tmRoot"/>
      </p:par>
    </p:tnLst>
    <p:bldLst>
      <p:bldP spid="307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4267200" y="685800"/>
            <a:ext cx="4876800" cy="5791200"/>
          </a:xfrm>
          <a:prstGeom prst="rect">
            <a:avLst/>
          </a:prstGeom>
          <a:noFill/>
          <a:ln w="9525">
            <a:noFill/>
            <a:miter lim="800000"/>
            <a:headEnd/>
            <a:tailEnd/>
          </a:ln>
          <a:effectLst/>
        </p:spPr>
      </p:pic>
      <p:sp>
        <p:nvSpPr>
          <p:cNvPr id="32771" name="Text Box 3"/>
          <p:cNvSpPr txBox="1">
            <a:spLocks noChangeArrowheads="1"/>
          </p:cNvSpPr>
          <p:nvPr/>
        </p:nvSpPr>
        <p:spPr bwMode="auto">
          <a:xfrm>
            <a:off x="-152400" y="1066800"/>
            <a:ext cx="5181600" cy="2308324"/>
          </a:xfrm>
          <a:prstGeom prst="rect">
            <a:avLst/>
          </a:prstGeom>
          <a:noFill/>
          <a:ln w="12700">
            <a:noFill/>
            <a:miter lim="800000"/>
            <a:headEnd/>
            <a:tailEnd/>
          </a:ln>
          <a:effectLst/>
        </p:spPr>
        <p:txBody>
          <a:bodyPr wrap="square">
            <a:spAutoFit/>
          </a:bodyPr>
          <a:lstStyle/>
          <a:p>
            <a:pPr algn="ctr" eaLnBrk="0" hangingPunct="0"/>
            <a:r>
              <a:rPr lang="en-US" sz="5400" b="1" dirty="0">
                <a:solidFill>
                  <a:srgbClr val="FFFFFF"/>
                </a:solidFill>
                <a:cs typeface="Times New Roman" pitchFamily="18" charset="0"/>
              </a:rPr>
              <a:t>Apostles – </a:t>
            </a:r>
          </a:p>
          <a:p>
            <a:pPr algn="ctr" eaLnBrk="0" hangingPunct="0"/>
            <a:r>
              <a:rPr lang="en-US" sz="3000" b="1" dirty="0" smtClean="0">
                <a:solidFill>
                  <a:schemeClr val="accent2"/>
                </a:solidFill>
                <a:effectLst>
                  <a:outerShdw blurRad="38100" dist="38100" dir="2700000" algn="tl">
                    <a:srgbClr val="000000"/>
                  </a:outerShdw>
                </a:effectLst>
                <a:cs typeface="Times New Roman" pitchFamily="18" charset="0"/>
              </a:rPr>
              <a:t>Matt. 28:19,20</a:t>
            </a:r>
            <a:r>
              <a:rPr lang="en-US" sz="3000" b="1" dirty="0">
                <a:solidFill>
                  <a:schemeClr val="accent2"/>
                </a:solidFill>
                <a:effectLst>
                  <a:outerShdw blurRad="38100" dist="38100" dir="2700000" algn="tl">
                    <a:srgbClr val="000000"/>
                  </a:outerShdw>
                </a:effectLst>
                <a:cs typeface="Times New Roman" pitchFamily="18" charset="0"/>
              </a:rPr>
              <a:t>;</a:t>
            </a:r>
          </a:p>
          <a:p>
            <a:pPr algn="ctr" eaLnBrk="0" hangingPunct="0"/>
            <a:r>
              <a:rPr lang="en-US" sz="3000" b="1" dirty="0">
                <a:solidFill>
                  <a:schemeClr val="accent2"/>
                </a:solidFill>
                <a:effectLst>
                  <a:outerShdw blurRad="38100" dist="38100" dir="2700000" algn="tl">
                    <a:srgbClr val="000000"/>
                  </a:outerShdw>
                </a:effectLst>
                <a:cs typeface="Times New Roman" pitchFamily="18" charset="0"/>
              </a:rPr>
              <a:t>1 Cor. </a:t>
            </a:r>
            <a:r>
              <a:rPr lang="en-US" sz="3000" b="1" dirty="0" smtClean="0">
                <a:solidFill>
                  <a:schemeClr val="accent2"/>
                </a:solidFill>
                <a:effectLst>
                  <a:outerShdw blurRad="38100" dist="38100" dir="2700000" algn="tl">
                    <a:srgbClr val="000000"/>
                  </a:outerShdw>
                </a:effectLst>
                <a:cs typeface="Times New Roman" pitchFamily="18" charset="0"/>
              </a:rPr>
              <a:t>14:37;</a:t>
            </a:r>
          </a:p>
          <a:p>
            <a:pPr algn="ctr" eaLnBrk="0" hangingPunct="0"/>
            <a:r>
              <a:rPr lang="en-US" sz="3000" b="1" dirty="0" smtClean="0">
                <a:solidFill>
                  <a:schemeClr val="accent2"/>
                </a:solidFill>
                <a:effectLst>
                  <a:outerShdw blurRad="38100" dist="38100" dir="2700000" algn="tl">
                    <a:srgbClr val="000000"/>
                  </a:outerShdw>
                </a:effectLst>
                <a:cs typeface="Times New Roman" pitchFamily="18" charset="0"/>
              </a:rPr>
              <a:t> </a:t>
            </a:r>
            <a:endParaRPr lang="en-US" sz="3000" b="1" dirty="0">
              <a:effectLst>
                <a:outerShdw blurRad="38100" dist="38100" dir="2700000" algn="tl">
                  <a:srgbClr val="000000"/>
                </a:outerShdw>
              </a:effectLst>
              <a:cs typeface="Times New Roman" pitchFamily="18" charset="0"/>
            </a:endParaRPr>
          </a:p>
        </p:txBody>
      </p:sp>
      <p:sp>
        <p:nvSpPr>
          <p:cNvPr id="32772" name="Text Box 4"/>
          <p:cNvSpPr txBox="1">
            <a:spLocks noChangeArrowheads="1"/>
          </p:cNvSpPr>
          <p:nvPr/>
        </p:nvSpPr>
        <p:spPr bwMode="auto">
          <a:xfrm>
            <a:off x="4724400" y="1143000"/>
            <a:ext cx="3962400" cy="4132263"/>
          </a:xfrm>
          <a:prstGeom prst="rect">
            <a:avLst/>
          </a:prstGeom>
          <a:noFill/>
          <a:ln w="9525">
            <a:noFill/>
            <a:miter lim="800000"/>
            <a:headEnd/>
            <a:tailEnd/>
          </a:ln>
          <a:effectLst/>
        </p:spPr>
        <p:txBody>
          <a:bodyPr>
            <a:spAutoFit/>
          </a:bodyPr>
          <a:lstStyle/>
          <a:p>
            <a:pPr algn="ctr" eaLnBrk="0" hangingPunct="0">
              <a:lnSpc>
                <a:spcPct val="90000"/>
              </a:lnSpc>
              <a:spcBef>
                <a:spcPct val="20000"/>
              </a:spcBef>
              <a:buSzPct val="100000"/>
            </a:pPr>
            <a:r>
              <a:rPr lang="en-US" sz="3200" b="1" i="1" u="sng">
                <a:solidFill>
                  <a:schemeClr val="accent2"/>
                </a:solidFill>
                <a:effectLst>
                  <a:outerShdw blurRad="38100" dist="38100" dir="2700000" algn="tl">
                    <a:srgbClr val="000000"/>
                  </a:outerShdw>
                </a:effectLst>
                <a:cs typeface="Times New Roman" pitchFamily="18" charset="0"/>
              </a:rPr>
              <a:t>1 John 4:6</a:t>
            </a:r>
          </a:p>
          <a:p>
            <a:pPr algn="ctr" eaLnBrk="0" hangingPunct="0">
              <a:lnSpc>
                <a:spcPct val="90000"/>
              </a:lnSpc>
              <a:spcBef>
                <a:spcPct val="20000"/>
              </a:spcBef>
              <a:buSzPct val="100000"/>
            </a:pPr>
            <a:r>
              <a:rPr lang="en-US" sz="3200">
                <a:solidFill>
                  <a:srgbClr val="FF3300"/>
                </a:solidFill>
                <a:cs typeface="Times New Roman" pitchFamily="18" charset="0"/>
              </a:rPr>
              <a:t>“We are of God. </a:t>
            </a:r>
            <a:r>
              <a:rPr lang="en-US" sz="3200" b="1" u="sng">
                <a:solidFill>
                  <a:srgbClr val="FF3300"/>
                </a:solidFill>
                <a:cs typeface="Times New Roman" pitchFamily="18" charset="0"/>
              </a:rPr>
              <a:t>He who knows God hears us</a:t>
            </a:r>
            <a:r>
              <a:rPr lang="en-US" sz="3200">
                <a:solidFill>
                  <a:srgbClr val="FF3300"/>
                </a:solidFill>
                <a:cs typeface="Times New Roman" pitchFamily="18" charset="0"/>
              </a:rPr>
              <a:t>; </a:t>
            </a:r>
            <a:r>
              <a:rPr lang="en-US" sz="3200" b="1" u="sng">
                <a:solidFill>
                  <a:srgbClr val="FF3300"/>
                </a:solidFill>
                <a:cs typeface="Times New Roman" pitchFamily="18" charset="0"/>
              </a:rPr>
              <a:t>he who is not of God does not hear us</a:t>
            </a:r>
            <a:r>
              <a:rPr lang="en-US" sz="3200">
                <a:solidFill>
                  <a:srgbClr val="FF3300"/>
                </a:solidFill>
                <a:cs typeface="Times New Roman" pitchFamily="18" charset="0"/>
              </a:rPr>
              <a:t>. By this we know the spirit of truth and the spirit of error.”</a:t>
            </a:r>
          </a:p>
        </p:txBody>
      </p:sp>
      <p:sp>
        <p:nvSpPr>
          <p:cNvPr id="32773" name="WordArt 5"/>
          <p:cNvSpPr>
            <a:spLocks noChangeArrowheads="1" noChangeShapeType="1" noTextEdit="1"/>
          </p:cNvSpPr>
          <p:nvPr/>
        </p:nvSpPr>
        <p:spPr bwMode="auto">
          <a:xfrm>
            <a:off x="152400" y="104775"/>
            <a:ext cx="4752975" cy="6572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Gill Sans Ultra Bold"/>
              </a:rPr>
              <a:t>By Divine Design</a:t>
            </a:r>
          </a:p>
        </p:txBody>
      </p:sp>
      <p:pic>
        <p:nvPicPr>
          <p:cNvPr id="32774" name="Picture 6"/>
          <p:cNvPicPr>
            <a:picLocks noChangeAspect="1" noChangeArrowheads="1"/>
          </p:cNvPicPr>
          <p:nvPr/>
        </p:nvPicPr>
        <p:blipFill>
          <a:blip r:embed="rId3" cstate="print"/>
          <a:srcRect/>
          <a:stretch>
            <a:fillRect/>
          </a:stretch>
        </p:blipFill>
        <p:spPr bwMode="auto">
          <a:xfrm>
            <a:off x="457200" y="3230563"/>
            <a:ext cx="3733800" cy="336073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bldLst>
      <p:bldP spid="32770" grpId="0" build="p" autoUpdateAnimBg="0"/>
    </p:bldLst>
  </p:timing>
</p:sld>
</file>

<file path=ppt/theme/theme1.xml><?xml version="1.0" encoding="utf-8"?>
<a:theme xmlns:a="http://schemas.openxmlformats.org/drawingml/2006/main" name="Crop circle design template">
  <a:themeElements>
    <a:clrScheme name="Crop circl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Crop circle design template">
      <a:majorFont>
        <a:latin typeface="Arial Black"/>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op circl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op circl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op circl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op circl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op circl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op circl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op circl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op circl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op circl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op circl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op circl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op circl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756</Words>
  <Application>Microsoft Office PowerPoint</Application>
  <PresentationFormat>On-screen Show (4:3)</PresentationFormat>
  <Paragraphs>112</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Arena Outline</vt:lpstr>
      <vt:lpstr>Arial</vt:lpstr>
      <vt:lpstr>Arial Black</vt:lpstr>
      <vt:lpstr>Arial Narrow</vt:lpstr>
      <vt:lpstr>Gill Sans Ultra Bold</vt:lpstr>
      <vt:lpstr>Orlando</vt:lpstr>
      <vt:lpstr>Sylfaen</vt:lpstr>
      <vt:lpstr>Tahoma</vt:lpstr>
      <vt:lpstr>Teen</vt:lpstr>
      <vt:lpstr>Tempus Sans ITC</vt:lpstr>
      <vt:lpstr>Times New Roman</vt:lpstr>
      <vt:lpstr>Wingdings</vt:lpstr>
      <vt:lpstr>Crop circle design template</vt:lpstr>
      <vt:lpstr>PowerPoint Presentation</vt:lpstr>
      <vt:lpstr>PowerPoint Presentation</vt:lpstr>
      <vt:lpstr>PowerPoint Presentation</vt:lpstr>
      <vt:lpstr>PowerPoint Presentation</vt:lpstr>
      <vt:lpstr>PowerPoint Presentation</vt:lpstr>
      <vt:lpstr>“man has now come to the point where he feels that his own experience must be the final criterion by which all is to be judged.” He continues, “This is crucial. Even though a person may deviate only slightly from the orthodox doctrines of the faith, if he has shifted to another base of authority he has nonetheless taken a very tragic step which may lead him to further error.”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Fairview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Fairview</dc:creator>
  <cp:lastModifiedBy>Stephen Niemeier</cp:lastModifiedBy>
  <cp:revision>14</cp:revision>
  <dcterms:created xsi:type="dcterms:W3CDTF">2006-06-21T23:19:41Z</dcterms:created>
  <dcterms:modified xsi:type="dcterms:W3CDTF">2018-04-06T23:44:53Z</dcterms:modified>
</cp:coreProperties>
</file>