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76929-EBC5-4B74-B5D5-D6DD5FD8F569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64915-18ED-4BE8-A2C9-5985C8C62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70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94544E8-45F4-4347-823E-CE8C41213D1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409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executableoutlines.com/charts/the%20truth%20shall%20make%20you%20free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8686800" cy="51816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228600" y="0"/>
            <a:ext cx="86867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u="sng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 Burden of Truth</a:t>
            </a:r>
            <a:endParaRPr lang="en-US" sz="5400" b="1" u="sng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981200"/>
          </a:xfrm>
          <a:solidFill>
            <a:srgbClr val="6699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33600"/>
            <a:ext cx="9144000" cy="3505200"/>
          </a:xfrm>
          <a:solidFill>
            <a:srgbClr val="000066"/>
          </a:solidFill>
          <a:ln>
            <a:solidFill>
              <a:srgbClr val="6699FF"/>
            </a:solidFill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Hear the Word of God---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Rom. 10:17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Believing In Your Heart--- 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Acts 16:31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Repenting Of Your Sins---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Acts 2:38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Confess Christ Is The Son of God-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John 4:15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Baptized Into Christ---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Gal. 3:26-29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Faithful Until Death---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Rev. 2:10; I Cor. 15:58</a:t>
            </a:r>
          </a:p>
        </p:txBody>
      </p:sp>
      <p:sp>
        <p:nvSpPr>
          <p:cNvPr id="30724" name="WordArt 4"/>
          <p:cNvSpPr>
            <a:spLocks noChangeArrowheads="1" noChangeShapeType="1" noTextEdit="1"/>
          </p:cNvSpPr>
          <p:nvPr/>
        </p:nvSpPr>
        <p:spPr bwMode="auto">
          <a:xfrm>
            <a:off x="228600" y="304800"/>
            <a:ext cx="86106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50800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 Black"/>
              </a:rPr>
              <a:t>GOD'S PLAN FOR</a:t>
            </a:r>
          </a:p>
          <a:p>
            <a:pPr algn="ctr"/>
            <a:r>
              <a:rPr lang="en-US" sz="3600" kern="10">
                <a:ln w="50800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 Black"/>
              </a:rPr>
              <a:t>YOUR SALVATION</a:t>
            </a: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0" y="5638800"/>
            <a:ext cx="9144000" cy="1219200"/>
          </a:xfrm>
          <a:prstGeom prst="ellipse">
            <a:avLst/>
          </a:prstGeom>
          <a:solidFill>
            <a:srgbClr val="6699FF"/>
          </a:solidFill>
          <a:ln w="9525">
            <a:solidFill>
              <a:srgbClr val="00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2000" b="1" i="1" u="sng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“But thanks be to God, who gives us the victory </a:t>
            </a:r>
          </a:p>
          <a:p>
            <a:pPr algn="ctr" eaLnBrk="1" hangingPunct="1">
              <a:defRPr/>
            </a:pPr>
            <a:r>
              <a:rPr lang="en-US" altLang="en-US" sz="2000" b="1" i="1" u="sng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through our Lord Jesus Christ.”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82</Words>
  <Application>Microsoft Office PowerPoint</Application>
  <PresentationFormat>On-screen Show (4:3)</PresentationFormat>
  <Paragraphs>12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Preacher2</dc:creator>
  <cp:lastModifiedBy>Stephen Niemeier</cp:lastModifiedBy>
  <cp:revision>2</cp:revision>
  <dcterms:created xsi:type="dcterms:W3CDTF">2018-03-29T13:57:36Z</dcterms:created>
  <dcterms:modified xsi:type="dcterms:W3CDTF">2018-04-06T23:34:47Z</dcterms:modified>
</cp:coreProperties>
</file>