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1" r:id="rId2"/>
    <p:sldId id="265" r:id="rId3"/>
    <p:sldId id="260" r:id="rId4"/>
    <p:sldId id="256" r:id="rId5"/>
    <p:sldId id="257" r:id="rId6"/>
    <p:sldId id="276" r:id="rId7"/>
    <p:sldId id="258" r:id="rId8"/>
    <p:sldId id="259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7" r:id="rId17"/>
    <p:sldId id="272" r:id="rId18"/>
    <p:sldId id="275" r:id="rId19"/>
    <p:sldId id="263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FFF"/>
    <a:srgbClr val="85A2FF"/>
    <a:srgbClr val="000066"/>
    <a:srgbClr val="000062"/>
    <a:srgbClr val="3366FF"/>
    <a:srgbClr val="777777"/>
    <a:srgbClr val="00007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04228A-C5F4-442A-A3E4-F6419ADD8A95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B4EB7D-90AB-4C98-A523-B7B0D5E90C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F28837-A24E-447E-9894-190159C570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A5A396-AEBE-4D97-B352-1A3815AE3A3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9A725-35EA-4DC5-9C32-EC74F9071D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6988E-BE82-40DD-83E3-D3629405BA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6DF90-C086-4943-9C5E-3737F92B26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53433-8BD3-466C-800B-BD23DA92D4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DCA58-6CCE-44F1-B8DB-0D81EB3C43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86E8E-72B7-4777-8731-6C895352CA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E792D-9388-4C81-91CE-D33BFA4026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FF75A-83E4-4068-B496-F67B4E4754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2F34-E8D9-4701-83CE-BF6A7B7376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FFB80-3746-4773-9AEA-97A111752A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FAA99-81D4-4262-A46F-D64AE72396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84B35-90DF-4E09-8EA5-C44F1B1858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4076ADD-FEA4-4450-8424-87DF847AD5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 anchor="ctr"/>
          <a:lstStyle/>
          <a:p>
            <a:pPr eaLnBrk="1" hangingPunct="1"/>
            <a:endParaRPr lang="en-US" altLang="en-US" sz="4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confidence he expressed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By Thee I have been sustained from my birth…</a:t>
            </a:r>
            <a:r>
              <a:rPr lang="en-US" altLang="en-US" b="1" i="1" dirty="0" smtClean="0">
                <a:solidFill>
                  <a:srgbClr val="000066"/>
                </a:solidFill>
              </a:rPr>
              <a:t> Psalm 71:6</a:t>
            </a:r>
          </a:p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Thou, who hast shown me many troubles and distresses, wilt revive me again, and wilt bring me up again from the depths of the earth.</a:t>
            </a:r>
            <a:r>
              <a:rPr lang="en-US" altLang="en-US" b="1" i="1" dirty="0" smtClean="0">
                <a:solidFill>
                  <a:srgbClr val="000066"/>
                </a:solidFill>
              </a:rPr>
              <a:t> Psalm 71:20</a:t>
            </a:r>
          </a:p>
          <a:p>
            <a:pPr eaLnBrk="1" hangingPunct="1">
              <a:defRPr/>
            </a:pPr>
            <a:endParaRPr lang="en-US" alt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confidence he expressed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Thou hast given commandment to save me, for Thou art my rock and my fortress.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 Psalm 71:3</a:t>
            </a:r>
          </a:p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I will come with the mighty deeds of the Lord God; I will make mention of Thy righteousness, </a:t>
            </a:r>
            <a:r>
              <a:rPr lang="en-US" altLang="en-US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Thine</a:t>
            </a: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alone.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Psalm 71:16</a:t>
            </a:r>
          </a:p>
          <a:p>
            <a:pPr eaLnBrk="1" hangingPunct="1">
              <a:defRPr/>
            </a:pPr>
            <a:endParaRPr lang="en-US" alt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consequences he expected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My lips will shout for joy when I sing praises to Thee; and my soul, which Thou hast redeemed.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    Psalm 71:23</a:t>
            </a:r>
          </a:p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My mouth shall tell of Thy righteousness, And of Thy salvation all day long; For I do not know the sum of them.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Psalm 71:15</a:t>
            </a:r>
          </a:p>
          <a:p>
            <a:pPr eaLnBrk="1" hangingPunct="1">
              <a:defRPr/>
            </a:pPr>
            <a:endParaRPr lang="en-US" alt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consequences he expected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sz="28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And even when I am old and gray, O God, do not forsake me, </a:t>
            </a:r>
            <a:r>
              <a:rPr lang="en-US" altLang="en-US" sz="28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Until I declare Thy strength to this generation</a:t>
            </a:r>
            <a:r>
              <a:rPr lang="en-US" altLang="en-US" sz="28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, Thy power to all who are to come.</a:t>
            </a:r>
            <a:r>
              <a:rPr lang="en-US" altLang="en-US" sz="2800" b="1" i="1" dirty="0" smtClean="0">
                <a:solidFill>
                  <a:srgbClr val="000066"/>
                </a:solidFill>
              </a:rPr>
              <a:t>                   Psalm 71:18</a:t>
            </a:r>
            <a:endParaRPr lang="en-US" altLang="en-US" sz="2800" b="1" dirty="0" smtClean="0">
              <a:solidFill>
                <a:srgbClr val="000066"/>
              </a:solidFill>
            </a:endParaRPr>
          </a:p>
          <a:p>
            <a:pPr eaLnBrk="1" hangingPunct="1">
              <a:defRPr/>
            </a:pPr>
            <a:r>
              <a:rPr lang="en-US" altLang="en-US" sz="28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I have become a marvel to many; For Thou art my strong refuge</a:t>
            </a:r>
            <a:r>
              <a:rPr lang="en-US" altLang="en-US" sz="2800" b="1" i="1" dirty="0" smtClean="0">
                <a:solidFill>
                  <a:srgbClr val="000066"/>
                </a:solidFill>
              </a:rPr>
              <a:t>. Psalm 71:7</a:t>
            </a:r>
            <a:endParaRPr lang="en-US" altLang="en-US" sz="2800" b="1" dirty="0" smtClean="0">
              <a:solidFill>
                <a:srgbClr val="000066"/>
              </a:solidFill>
            </a:endParaRPr>
          </a:p>
          <a:p>
            <a:pPr eaLnBrk="1" hangingPunct="1">
              <a:defRPr/>
            </a:pPr>
            <a:r>
              <a:rPr lang="en-US" altLang="en-US" sz="2800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Mayest</a:t>
            </a:r>
            <a:r>
              <a:rPr lang="en-US" altLang="en-US" sz="28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Thou increase my greatness, And turn to comfort me.</a:t>
            </a:r>
            <a:r>
              <a:rPr lang="en-US" altLang="en-US" sz="2800" b="1" i="1" dirty="0" smtClean="0">
                <a:solidFill>
                  <a:srgbClr val="000066"/>
                </a:solidFill>
              </a:rPr>
              <a:t>  Psalm 71:21</a:t>
            </a:r>
            <a:endParaRPr lang="en-US" altLang="en-US" sz="2800" b="1" dirty="0" smtClean="0">
              <a:solidFill>
                <a:srgbClr val="000066"/>
              </a:solidFill>
            </a:endParaRPr>
          </a:p>
          <a:p>
            <a:pPr eaLnBrk="1" hangingPunct="1">
              <a:defRPr/>
            </a:pPr>
            <a:endParaRPr lang="en-US" altLang="en-US" sz="28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24400" cy="5029200"/>
          </a:xfrm>
          <a:solidFill>
            <a:srgbClr val="577FFF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Keep learning &amp; growing in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faith –      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2 Tim. 2:15; 2 Pet. 1:5-11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Stay connected to loved ones, friends, and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brethren – 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I John 3:23; Heb. 13:1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Count your blessings daily and avoid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complaining – 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Col. 4:6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endParaRPr lang="en-US" altLang="en-US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6388" name="Picture 4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3013075"/>
            <a:ext cx="2514600" cy="2473325"/>
          </a:xfrm>
          <a:solidFill>
            <a:srgbClr val="577FFF"/>
          </a:solidFill>
          <a:ln>
            <a:solidFill>
              <a:schemeClr val="bg1"/>
            </a:solidFill>
          </a:ln>
        </p:spPr>
      </p:pic>
      <p:sp>
        <p:nvSpPr>
          <p:cNvPr id="16389" name="WordArt 7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696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85A2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Keys To Bearing 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57800" cy="5257800"/>
          </a:xfrm>
          <a:solidFill>
            <a:srgbClr val="577FFF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Treat others with kindness rather than with insensitive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frankness- </a:t>
            </a:r>
            <a:r>
              <a:rPr lang="en-US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Matt. 7:12</a:t>
            </a:r>
            <a:endParaRPr lang="en-US" alt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Keep serving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others -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Gal. 6:2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Keep your eyes on the prize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! – 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Heb. 11:8-10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Stay active – do not give up – be wise in your choices </a:t>
            </a:r>
            <a:r>
              <a:rPr lang="en-US" alt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– </a:t>
            </a:r>
            <a:r>
              <a:rPr lang="en-US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Col. 3:17</a:t>
            </a:r>
            <a:endParaRPr lang="en-US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endParaRPr lang="en-US" altLang="en-US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endParaRPr lang="en-US" altLang="en-US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7412" name="Picture 4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3013075"/>
            <a:ext cx="2514600" cy="2473325"/>
          </a:xfrm>
          <a:solidFill>
            <a:srgbClr val="577FFF"/>
          </a:solidFill>
          <a:ln>
            <a:solidFill>
              <a:schemeClr val="bg1"/>
            </a:solidFill>
          </a:ln>
        </p:spPr>
      </p:pic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696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85A2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Keys To Bearing 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7412" name="Picture 4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3013075"/>
            <a:ext cx="2514600" cy="2473325"/>
          </a:xfrm>
          <a:solidFill>
            <a:srgbClr val="577FFF"/>
          </a:solidFill>
          <a:ln>
            <a:solidFill>
              <a:schemeClr val="bg1"/>
            </a:solidFill>
          </a:ln>
        </p:spPr>
      </p:pic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696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85A2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Keys To Bearing The Burden Of Old 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0801" y="5562599"/>
            <a:ext cx="88024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Qualities of a strong church!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2967335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cap="none" spc="0" dirty="0" smtClean="0">
                <a:ln w="31550" cmpd="sng">
                  <a:solidFill>
                    <a:srgbClr val="85A2FF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Titus 2:1-10</a:t>
            </a:r>
            <a:endParaRPr lang="en-US" sz="5400" b="1" i="1" u="sng" cap="none" spc="0" dirty="0">
              <a:ln w="31550" cmpd="sng">
                <a:solidFill>
                  <a:srgbClr val="85A2FF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Oval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  <a:prstGeom prst="ellipse">
            <a:avLst/>
          </a:prstGeom>
          <a:solidFill>
            <a:srgbClr val="577FFF"/>
          </a:solidFill>
          <a:ln>
            <a:solidFill>
              <a:schemeClr val="bg1"/>
            </a:solidFill>
            <a:round/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en-US" sz="36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“I can do all things through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en-US" sz="36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Christ who strengthens me.”</a:t>
            </a:r>
          </a:p>
        </p:txBody>
      </p:sp>
      <p:sp>
        <p:nvSpPr>
          <p:cNvPr id="18435" name="WordArt 5"/>
          <p:cNvSpPr>
            <a:spLocks noChangeArrowheads="1" noChangeShapeType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85A2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Bearing 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  <a:solidFill>
            <a:srgbClr val="6699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3505200"/>
          </a:xfrm>
          <a:solidFill>
            <a:srgbClr val="000066"/>
          </a:solidFill>
          <a:ln>
            <a:solidFill>
              <a:srgbClr val="6699FF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the Word of God---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Rom. 10:17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Believing In Your Heart--- 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16:31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Repenting Of Your Sins---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2:38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Confess Christ Is The Son of God-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John 4:15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Baptized Into Christ---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Gal. 3:26-29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Faithful Until Death---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Rev. 2:10; I Cor. 15:58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8610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GOD'S PLAN FOR</a:t>
            </a:r>
          </a:p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YOUR SALVATION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“Also, Your righteousness, O God is very high </a:t>
            </a:r>
          </a:p>
          <a:p>
            <a:pPr algn="ctr" eaLnBrk="1" hangingPunct="1">
              <a:defRPr/>
            </a:pPr>
            <a:r>
              <a:rPr lang="en-US" altLang="en-US" sz="20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You who have done great things: </a:t>
            </a:r>
          </a:p>
          <a:p>
            <a:pPr algn="ctr" eaLnBrk="1" hangingPunct="1">
              <a:defRPr/>
            </a:pPr>
            <a:r>
              <a:rPr lang="en-US" altLang="en-US" sz="20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 God, who is like You?”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 anchor="ctr"/>
          <a:lstStyle/>
          <a:p>
            <a:pPr eaLnBrk="1" hangingPunct="1"/>
            <a:endParaRPr lang="en-US" altLang="en-US" sz="4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1219200" y="1600200"/>
            <a:ext cx="6629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TODAY'S READING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1371600" y="4114800"/>
            <a:ext cx="6400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PSALM 71:9-11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304800" y="3048000"/>
            <a:ext cx="8610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8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"Do not cast me off in the time of my old age."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81000" y="5638800"/>
            <a:ext cx="8382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i="1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8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"Do not forsake me when my strength fails."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228600" y="609600"/>
            <a:ext cx="8610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i="1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80808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"Bearing The Burden Of Old Age"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3657600"/>
            <a:ext cx="9144000" cy="3048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5105400"/>
            <a:ext cx="9144000" cy="3048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2667000"/>
            <a:ext cx="9144000" cy="2286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219200"/>
            <a:ext cx="9144000" cy="228600"/>
          </a:xfrm>
          <a:prstGeom prst="rect">
            <a:avLst/>
          </a:prstGeom>
          <a:solidFill>
            <a:srgbClr val="00007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Cj0370404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5000" y="1600200"/>
            <a:ext cx="5334000" cy="3810000"/>
          </a:xfrm>
          <a:solidFill>
            <a:srgbClr val="6699FF"/>
          </a:solidFill>
          <a:ln>
            <a:solidFill>
              <a:srgbClr val="6699FF"/>
            </a:solidFill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6699FF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81000" y="5943600"/>
            <a:ext cx="8305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4445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ena Outline"/>
              </a:rPr>
              <a:t>The Burden Of Old Age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6699FF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50" name="WordArt 6"/>
          <p:cNvSpPr>
            <a:spLocks noChangeArrowheads="1" noChangeShapeType="1"/>
          </p:cNvSpPr>
          <p:nvPr/>
        </p:nvSpPr>
        <p:spPr bwMode="auto">
          <a:xfrm>
            <a:off x="228600" y="228600"/>
            <a:ext cx="8686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381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6699FF"/>
                </a:solidFill>
                <a:latin typeface="Arena Outline"/>
              </a:rPr>
              <a:t>Bearing The Burdens Of Life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1219200"/>
            <a:ext cx="1447800" cy="4572000"/>
          </a:xfrm>
          <a:prstGeom prst="rect">
            <a:avLst/>
          </a:prstGeom>
          <a:solidFill>
            <a:srgbClr val="6699FF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696200" y="1219200"/>
            <a:ext cx="1447800" cy="4572000"/>
          </a:xfrm>
          <a:prstGeom prst="rect">
            <a:avLst/>
          </a:prstGeom>
          <a:solidFill>
            <a:srgbClr val="6699FF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seven ages of man!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5410200" cy="3733800"/>
          </a:xfrm>
          <a:solidFill>
            <a:srgbClr val="577FFF"/>
          </a:solidFill>
        </p:spPr>
        <p:txBody>
          <a:bodyPr/>
          <a:lstStyle/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6 weeks--all systems go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6 years--all systems “No!”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16 years--all systems know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26 years--all systems glow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36 years--all systems owe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56 years--all systems status quo </a:t>
            </a:r>
          </a:p>
          <a:p>
            <a:pPr eaLnBrk="1" hangingPunct="1"/>
            <a:r>
              <a:rPr lang="en-US" altLang="en-US" sz="2400" b="1" i="1" smtClean="0">
                <a:solidFill>
                  <a:srgbClr val="000062"/>
                </a:solidFill>
                <a:latin typeface="Arial Black" pitchFamily="34" charset="0"/>
              </a:rPr>
              <a:t>76 years--all systems slow </a:t>
            </a:r>
          </a:p>
          <a:p>
            <a:pPr eaLnBrk="1" hangingPunct="1"/>
            <a:endParaRPr lang="en-US" altLang="en-US" sz="2400" smtClean="0">
              <a:solidFill>
                <a:srgbClr val="000062"/>
              </a:solidFill>
              <a:latin typeface="Arial Black" pitchFamily="34" charset="0"/>
            </a:endParaRPr>
          </a:p>
        </p:txBody>
      </p:sp>
      <p:pic>
        <p:nvPicPr>
          <p:cNvPr id="7172" name="Picture 6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2514600"/>
            <a:ext cx="2819400" cy="2667000"/>
          </a:xfrm>
          <a:solidFill>
            <a:srgbClr val="6699FF"/>
          </a:solidFill>
          <a:ln>
            <a:solidFill>
              <a:srgbClr val="6699FF"/>
            </a:solidFill>
          </a:ln>
        </p:spPr>
      </p:pic>
      <p:sp>
        <p:nvSpPr>
          <p:cNvPr id="7173" name="WordArt 8"/>
          <p:cNvSpPr>
            <a:spLocks noChangeArrowheads="1" noChangeShapeType="1" noTextEdit="1"/>
          </p:cNvSpPr>
          <p:nvPr/>
        </p:nvSpPr>
        <p:spPr bwMode="auto">
          <a:xfrm>
            <a:off x="990600" y="5715000"/>
            <a:ext cx="7162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577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seven ages of man!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962400"/>
          </a:xfrm>
          <a:solidFill>
            <a:srgbClr val="577FFF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Spills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Drills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Thrills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Bills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Pills</a:t>
            </a:r>
          </a:p>
          <a:p>
            <a:pPr algn="ctr" eaLnBrk="1" hangingPunct="1">
              <a:defRPr/>
            </a:pPr>
            <a:r>
              <a:rPr lang="en-US" altLang="en-US" sz="3000" i="1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Wills</a:t>
            </a:r>
          </a:p>
        </p:txBody>
      </p:sp>
      <p:pic>
        <p:nvPicPr>
          <p:cNvPr id="8196" name="Picture 6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54688" y="2438400"/>
            <a:ext cx="2703512" cy="2743200"/>
          </a:xfrm>
          <a:solidFill>
            <a:srgbClr val="577FFF"/>
          </a:solidFill>
          <a:ln>
            <a:solidFill>
              <a:srgbClr val="6699FF"/>
            </a:solidFill>
          </a:ln>
        </p:spPr>
      </p:pic>
      <p:sp>
        <p:nvSpPr>
          <p:cNvPr id="8197" name="WordArt 8"/>
          <p:cNvSpPr>
            <a:spLocks noChangeArrowheads="1" noChangeShapeType="1" noTextEdit="1"/>
          </p:cNvSpPr>
          <p:nvPr/>
        </p:nvSpPr>
        <p:spPr bwMode="auto">
          <a:xfrm>
            <a:off x="990600" y="5715000"/>
            <a:ext cx="7467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577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u="sng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5791200" cy="5410200"/>
          </a:xfrm>
          <a:solidFill>
            <a:srgbClr val="577FFF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Health, Looks &amp; Reaction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Money management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Loss of Spouse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Loss of Children</a:t>
            </a: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Dealing with children</a:t>
            </a: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Dealing with grandchildren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What is my purpose?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Loneliness</a:t>
            </a:r>
            <a:endParaRPr lang="en-US" altLang="en-US" sz="24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Lack of Friends</a:t>
            </a:r>
          </a:p>
          <a:p>
            <a:pPr algn="ctr" eaLnBrk="1" hangingPunct="1">
              <a:defRPr/>
            </a:pPr>
            <a:r>
              <a:rPr lang="en-US" altLang="en-US" sz="22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Younger  people  too busy to care</a:t>
            </a: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Driving taken away</a:t>
            </a:r>
          </a:p>
          <a:p>
            <a:pPr algn="ctr" eaLnBrk="1" hangingPunct="1">
              <a:defRPr/>
            </a:pPr>
            <a:r>
              <a:rPr lang="en-US" altLang="en-US" sz="2400" i="1" dirty="0" smtClean="0">
                <a:solidFill>
                  <a:srgbClr val="00006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Hard to get out</a:t>
            </a:r>
          </a:p>
          <a:p>
            <a:pPr algn="ctr" eaLnBrk="1" hangingPunct="1">
              <a:defRPr/>
            </a:pPr>
            <a:endParaRPr lang="en-US" altLang="en-US" sz="30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endParaRPr lang="en-US" altLang="en-US" sz="3000" i="1" dirty="0" smtClean="0">
              <a:solidFill>
                <a:srgbClr val="00006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8196" name="Picture 6" descr="MCj03704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0" y="2674374"/>
            <a:ext cx="2133600" cy="2202426"/>
          </a:xfrm>
          <a:solidFill>
            <a:srgbClr val="577FFF"/>
          </a:solidFill>
          <a:ln>
            <a:solidFill>
              <a:srgbClr val="6699FF"/>
            </a:solidFill>
          </a:ln>
        </p:spPr>
      </p:pic>
      <p:sp>
        <p:nvSpPr>
          <p:cNvPr id="8197" name="WordArt 8"/>
          <p:cNvSpPr>
            <a:spLocks noChangeArrowheads="1" noChangeShapeType="1" noTextEdit="1"/>
          </p:cNvSpPr>
          <p:nvPr/>
        </p:nvSpPr>
        <p:spPr bwMode="auto">
          <a:xfrm>
            <a:off x="990600" y="381000"/>
            <a:ext cx="7239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2225">
                  <a:solidFill>
                    <a:srgbClr val="577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The Burden Of Old Age</a:t>
            </a:r>
          </a:p>
        </p:txBody>
      </p:sp>
      <p:sp>
        <p:nvSpPr>
          <p:cNvPr id="6" name="Oval 5"/>
          <p:cNvSpPr/>
          <p:nvPr/>
        </p:nvSpPr>
        <p:spPr>
          <a:xfrm>
            <a:off x="6553200" y="1676400"/>
            <a:ext cx="2438400" cy="838200"/>
          </a:xfrm>
          <a:prstGeom prst="ellipse">
            <a:avLst/>
          </a:prstGeom>
          <a:solidFill>
            <a:srgbClr val="577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able to teach?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705600" y="5410200"/>
            <a:ext cx="2438400" cy="914400"/>
          </a:xfrm>
          <a:prstGeom prst="ellipse">
            <a:avLst/>
          </a:prstGeom>
          <a:solidFill>
            <a:srgbClr val="577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Opinion does not matter?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991600" cy="19351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u="sng" smtClean="0">
                <a:solidFill>
                  <a:schemeClr val="bg1"/>
                </a:solidFill>
                <a:latin typeface="Arial Black" panose="020B0A04020102020204" pitchFamily="34" charset="0"/>
              </a:rPr>
              <a:t>The prayer of an aging man</a:t>
            </a:r>
            <a:br>
              <a:rPr lang="en-US" altLang="en-US" u="sng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altLang="en-US" sz="3600" b="1" smtClean="0">
                <a:solidFill>
                  <a:srgbClr val="577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Look at Psalm 71</a:t>
            </a:r>
          </a:p>
        </p:txBody>
      </p:sp>
      <p:pic>
        <p:nvPicPr>
          <p:cNvPr id="9219" name="Picture 6" descr="j028090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33800" y="2590800"/>
            <a:ext cx="1674813" cy="1981200"/>
          </a:xfrm>
          <a:noFill/>
          <a:ln>
            <a:solidFill>
              <a:srgbClr val="577FFF"/>
            </a:solidFill>
          </a:ln>
        </p:spPr>
      </p:pic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0" y="5257800"/>
            <a:ext cx="9144000" cy="1295400"/>
          </a:xfrm>
          <a:prstGeom prst="rect">
            <a:avLst/>
          </a:prstGeom>
          <a:solidFill>
            <a:srgbClr val="577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221" name="WordArt 8"/>
          <p:cNvSpPr>
            <a:spLocks noChangeArrowheads="1" noChangeShapeType="1" noTextEdit="1"/>
          </p:cNvSpPr>
          <p:nvPr/>
        </p:nvSpPr>
        <p:spPr bwMode="auto">
          <a:xfrm>
            <a:off x="990600" y="55626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22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The Burden Of Old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concerns he experienced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Do not cast me off in the time of old age; Do not forsake me when my strength fails.</a:t>
            </a:r>
            <a:r>
              <a:rPr lang="en-US" altLang="en-US" b="1" i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 Psalm 71:9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And even when I am old and gray, O God, do not forsake me…</a:t>
            </a:r>
            <a:r>
              <a:rPr lang="en-US" altLang="en-US" b="1" i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                  Psalm 71:18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God, do not be far from me; O my God, hasten to my help!</a:t>
            </a:r>
            <a:r>
              <a:rPr lang="en-US" altLang="en-US" b="1" i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                  Psalm 71:12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The confidence he expressed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577FFF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For Thou art my hope; O Lord God, Thou art my confidence from my youth.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Psalm 71:5</a:t>
            </a:r>
          </a:p>
          <a:p>
            <a:pPr eaLnBrk="1" hangingPunct="1">
              <a:defRPr/>
            </a:pPr>
            <a:r>
              <a:rPr lang="en-US" altLang="en-US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God, Thou hast taught me from my youth; and I still declare Thy wondrous deeds.</a:t>
            </a:r>
            <a:r>
              <a:rPr lang="en-US" altLang="en-US" b="1" i="1" dirty="0" smtClean="0">
                <a:solidFill>
                  <a:srgbClr val="000066"/>
                </a:solidFill>
              </a:rPr>
              <a:t>  Psalm 71:17</a:t>
            </a:r>
          </a:p>
          <a:p>
            <a:pPr eaLnBrk="1" hangingPunct="1">
              <a:defRPr/>
            </a:pPr>
            <a:endParaRPr lang="en-US" alt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750</Words>
  <Application>Microsoft Office PowerPoint</Application>
  <PresentationFormat>On-screen Show (4:3)</PresentationFormat>
  <Paragraphs>91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Slide 1</vt:lpstr>
      <vt:lpstr>Slide 2</vt:lpstr>
      <vt:lpstr>Slide 3</vt:lpstr>
      <vt:lpstr>The seven ages of man!</vt:lpstr>
      <vt:lpstr>The seven ages of man!</vt:lpstr>
      <vt:lpstr>Slide 6</vt:lpstr>
      <vt:lpstr>The prayer of an aging man A Look at Psalm 71</vt:lpstr>
      <vt:lpstr>The concerns he experienced</vt:lpstr>
      <vt:lpstr>The confidence he expressed</vt:lpstr>
      <vt:lpstr>The confidence he expressed</vt:lpstr>
      <vt:lpstr>The confidence he expressed</vt:lpstr>
      <vt:lpstr>The consequences he expected</vt:lpstr>
      <vt:lpstr>The consequences he expected</vt:lpstr>
      <vt:lpstr>Slide 14</vt:lpstr>
      <vt:lpstr>Slide 15</vt:lpstr>
      <vt:lpstr>Slide 16</vt:lpstr>
      <vt:lpstr>Slide 17</vt:lpstr>
      <vt:lpstr>Slide 18</vt:lpstr>
      <vt:lpstr>Slide 19</vt:lpstr>
    </vt:vector>
  </TitlesOfParts>
  <Company>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Niemeier</dc:creator>
  <cp:lastModifiedBy>Preacher2</cp:lastModifiedBy>
  <cp:revision>4</cp:revision>
  <cp:lastPrinted>2015-09-16T18:16:41Z</cp:lastPrinted>
  <dcterms:created xsi:type="dcterms:W3CDTF">2009-08-13T18:16:27Z</dcterms:created>
  <dcterms:modified xsi:type="dcterms:W3CDTF">2018-04-11T12:55:43Z</dcterms:modified>
</cp:coreProperties>
</file>