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76929-EBC5-4B74-B5D5-D6DD5FD8F569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64915-18ED-4BE8-A2C9-5985C8C62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3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4544E8-45F4-4347-823E-CE8C41213D1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9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D03DB-2041-4A36-ADC6-E3BB1288563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FEF2-3D65-4B8E-87A9-6797C0554D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executableoutlines.com/charts/reactions%20to%20god's%20truth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839200" cy="52578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09600" y="0"/>
            <a:ext cx="81533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Burden Of Obedience!</a:t>
            </a:r>
            <a:endParaRPr lang="en-US" sz="54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1200"/>
          </a:xfrm>
          <a:solidFill>
            <a:srgbClr val="6699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3505200"/>
          </a:xfrm>
          <a:solidFill>
            <a:srgbClr val="000066"/>
          </a:solidFill>
          <a:ln>
            <a:solidFill>
              <a:srgbClr val="6699FF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 the Word of God---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Rom. 10:17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Believing In Your Heart--- 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16:31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Repenting Of Your Sins---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2:38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Confess Christ Is The Son of God-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John 4:15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Baptized Into Christ---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Gal. 3:26-29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3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 Faithful Until Death--- </a:t>
            </a:r>
            <a:r>
              <a:rPr lang="en-US" altLang="en-US" sz="3000" b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Rev. 2:10; I Cor. 15:58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28600" y="304800"/>
            <a:ext cx="8610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GOD'S PLAN FOR</a:t>
            </a:r>
          </a:p>
          <a:p>
            <a:pPr algn="ctr"/>
            <a:r>
              <a:rPr lang="en-US" sz="3600" kern="10">
                <a:ln w="50800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YOUR SALVATION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0" y="5638800"/>
            <a:ext cx="9144000" cy="12192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20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“But thanks be to God, who gives us the victory </a:t>
            </a:r>
          </a:p>
          <a:p>
            <a:pPr algn="ctr" eaLnBrk="1" hangingPunct="1">
              <a:defRPr/>
            </a:pPr>
            <a:r>
              <a:rPr lang="en-US" altLang="en-US" sz="20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through our Lord Jesus Christ.”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</Words>
  <Application>Microsoft Office PowerPoint</Application>
  <PresentationFormat>On-screen Show (4:3)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Preacher2</dc:creator>
  <cp:lastModifiedBy>Stephen Niemeier</cp:lastModifiedBy>
  <cp:revision>2</cp:revision>
  <dcterms:created xsi:type="dcterms:W3CDTF">2018-03-29T13:57:36Z</dcterms:created>
  <dcterms:modified xsi:type="dcterms:W3CDTF">2018-04-06T23:35:52Z</dcterms:modified>
</cp:coreProperties>
</file>