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92" r:id="rId2"/>
    <p:sldId id="295" r:id="rId3"/>
    <p:sldId id="322" r:id="rId4"/>
    <p:sldId id="323" r:id="rId5"/>
    <p:sldId id="324" r:id="rId6"/>
    <p:sldId id="325" r:id="rId7"/>
    <p:sldId id="326" r:id="rId8"/>
    <p:sldId id="327" r:id="rId9"/>
    <p:sldId id="328" r:id="rId10"/>
    <p:sldId id="329" r:id="rId11"/>
    <p:sldId id="330" r:id="rId12"/>
    <p:sldId id="331" r:id="rId13"/>
    <p:sldId id="336" r:id="rId14"/>
    <p:sldId id="337" r:id="rId15"/>
    <p:sldId id="338" r:id="rId16"/>
    <p:sldId id="339" r:id="rId17"/>
    <p:sldId id="340" r:id="rId18"/>
    <p:sldId id="341" r:id="rId19"/>
    <p:sldId id="332" r:id="rId20"/>
    <p:sldId id="333" r:id="rId21"/>
    <p:sldId id="335" r:id="rId22"/>
    <p:sldId id="334" r:id="rId23"/>
    <p:sldId id="321" r:id="rId2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66"/>
    <a:srgbClr val="FF99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135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57350" y="4464028"/>
            <a:ext cx="6858000" cy="1194650"/>
          </a:xfrm>
        </p:spPr>
        <p:txBody>
          <a:bodyPr wrap="none" anchor="t">
            <a:normAutofit/>
          </a:bodyPr>
          <a:lstStyle>
            <a:lvl1pPr algn="r">
              <a:defRPr sz="7200" b="0" spc="-225">
                <a:gradFill flip="none" rotWithShape="1">
                  <a:gsLst>
                    <a:gs pos="32000">
                      <a:schemeClr val="tx1">
                        <a:lumMod val="89000"/>
                      </a:schemeClr>
                    </a:gs>
                    <a:gs pos="1000">
                      <a:schemeClr val="bg1">
                        <a:lumMod val="41000"/>
                        <a:lumOff val="59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a:t>Click to edit Master title style</a:t>
            </a:r>
            <a:endParaRPr lang="en-US" dirty="0"/>
          </a:p>
        </p:txBody>
      </p:sp>
      <p:sp>
        <p:nvSpPr>
          <p:cNvPr id="3" name="Subtitle 2"/>
          <p:cNvSpPr>
            <a:spLocks noGrp="1"/>
          </p:cNvSpPr>
          <p:nvPr>
            <p:ph type="subTitle" idx="1"/>
          </p:nvPr>
        </p:nvSpPr>
        <p:spPr>
          <a:xfrm>
            <a:off x="1657349" y="3829878"/>
            <a:ext cx="6858000" cy="618523"/>
          </a:xfrm>
        </p:spPr>
        <p:txBody>
          <a:bodyPr anchor="b">
            <a:normAutofit/>
          </a:bodyPr>
          <a:lstStyle>
            <a:lvl1pPr marL="0" indent="0" algn="r">
              <a:buNone/>
              <a:defRPr sz="24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FA729B51-85D6-40C9-924C-2A05AD647437}" type="datetimeFigureOut">
              <a:rPr lang="en-US" smtClean="0"/>
              <a:t>5/24/2017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A064551-FC45-48CA-B5A2-9644415B19FD}" type="slidenum">
              <a:rPr lang="en-US" smtClean="0"/>
              <a:t>‹#›</a:t>
            </a:fld>
            <a:endParaRPr lang="en-US" dirty="0"/>
          </a:p>
        </p:txBody>
      </p:sp>
    </p:spTree>
    <p:extLst>
      <p:ext uri="{BB962C8B-B14F-4D97-AF65-F5344CB8AC3E}">
        <p14:creationId xmlns:p14="http://schemas.microsoft.com/office/powerpoint/2010/main" val="11785486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367161"/>
            <a:ext cx="7886700" cy="819355"/>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29841" y="987426"/>
            <a:ext cx="7886700" cy="3379735"/>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629841" y="5186516"/>
            <a:ext cx="7885509" cy="682472"/>
          </a:xfrm>
        </p:spPr>
        <p:txBody>
          <a:bodyPr/>
          <a:lstStyle>
            <a:lvl1pPr marL="0" indent="0">
              <a:buNone/>
              <a:defRPr sz="12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FA729B51-85D6-40C9-924C-2A05AD647437}" type="datetimeFigureOut">
              <a:rPr lang="en-US" smtClean="0"/>
              <a:t>5/24/2017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A064551-FC45-48CA-B5A2-9644415B19FD}" type="slidenum">
              <a:rPr lang="en-US" smtClean="0"/>
              <a:t>‹#›</a:t>
            </a:fld>
            <a:endParaRPr lang="en-US" dirty="0"/>
          </a:p>
        </p:txBody>
      </p:sp>
    </p:spTree>
    <p:extLst>
      <p:ext uri="{BB962C8B-B14F-4D97-AF65-F5344CB8AC3E}">
        <p14:creationId xmlns:p14="http://schemas.microsoft.com/office/powerpoint/2010/main" val="1243066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5"/>
            <a:ext cx="7886700" cy="3534344"/>
          </a:xfrm>
        </p:spPr>
        <p:txBody>
          <a:bodyPr anchor="ctr"/>
          <a:lstStyle>
            <a:lvl1pPr>
              <a:defRPr sz="2400"/>
            </a:lvl1pPr>
          </a:lstStyle>
          <a:p>
            <a:r>
              <a:rPr lang="en-US"/>
              <a:t>Click to edit Master title style</a:t>
            </a:r>
            <a:endParaRPr lang="en-US" dirty="0"/>
          </a:p>
        </p:txBody>
      </p:sp>
      <p:sp>
        <p:nvSpPr>
          <p:cNvPr id="4" name="Text Placeholder 3"/>
          <p:cNvSpPr>
            <a:spLocks noGrp="1"/>
          </p:cNvSpPr>
          <p:nvPr>
            <p:ph type="body" sz="half" idx="2"/>
          </p:nvPr>
        </p:nvSpPr>
        <p:spPr>
          <a:xfrm>
            <a:off x="629841" y="4489399"/>
            <a:ext cx="7885509" cy="1501826"/>
          </a:xfrm>
        </p:spPr>
        <p:txBody>
          <a:bodyPr anchor="ct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FA729B51-85D6-40C9-924C-2A05AD647437}" type="datetimeFigureOut">
              <a:rPr lang="en-US" smtClean="0"/>
              <a:t>5/24/2017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A064551-FC45-48CA-B5A2-9644415B19FD}" type="slidenum">
              <a:rPr lang="en-US" smtClean="0"/>
              <a:t>‹#›</a:t>
            </a:fld>
            <a:endParaRPr lang="en-US" dirty="0"/>
          </a:p>
        </p:txBody>
      </p:sp>
    </p:spTree>
    <p:extLst>
      <p:ext uri="{BB962C8B-B14F-4D97-AF65-F5344CB8AC3E}">
        <p14:creationId xmlns:p14="http://schemas.microsoft.com/office/powerpoint/2010/main" val="14755420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84659" y="365125"/>
            <a:ext cx="6977064" cy="2992904"/>
          </a:xfrm>
        </p:spPr>
        <p:txBody>
          <a:bodyPr anchor="ctr"/>
          <a:lstStyle>
            <a:lvl1pPr>
              <a:defRPr sz="3300"/>
            </a:lvl1pPr>
          </a:lstStyle>
          <a:p>
            <a:r>
              <a:rPr lang="en-US"/>
              <a:t>Click to edit Master title style</a:t>
            </a:r>
            <a:endParaRPr lang="en-US" dirty="0"/>
          </a:p>
        </p:txBody>
      </p:sp>
      <p:sp>
        <p:nvSpPr>
          <p:cNvPr id="12" name="Text Placeholder 3"/>
          <p:cNvSpPr>
            <a:spLocks noGrp="1"/>
          </p:cNvSpPr>
          <p:nvPr>
            <p:ph type="body" sz="half" idx="13"/>
          </p:nvPr>
        </p:nvSpPr>
        <p:spPr>
          <a:xfrm>
            <a:off x="1290484" y="3365557"/>
            <a:ext cx="6564224" cy="548968"/>
          </a:xfrm>
        </p:spPr>
        <p:txBody>
          <a:bodyPr anchor="t">
            <a:normAutofit/>
          </a:bodyPr>
          <a:lstStyle>
            <a:lvl1pPr marL="0" indent="0">
              <a:buNone/>
              <a:defRPr sz="105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4" name="Text Placeholder 3"/>
          <p:cNvSpPr>
            <a:spLocks noGrp="1"/>
          </p:cNvSpPr>
          <p:nvPr>
            <p:ph type="body" sz="half" idx="2"/>
          </p:nvPr>
        </p:nvSpPr>
        <p:spPr>
          <a:xfrm>
            <a:off x="628650" y="4501729"/>
            <a:ext cx="7884318" cy="1489496"/>
          </a:xfrm>
        </p:spPr>
        <p:txBody>
          <a:bodyPr anchor="ctr">
            <a:normAutofit/>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FA729B51-85D6-40C9-924C-2A05AD647437}" type="datetimeFigureOut">
              <a:rPr lang="en-US" smtClean="0"/>
              <a:t>5/24/2017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A064551-FC45-48CA-B5A2-9644415B19FD}" type="slidenum">
              <a:rPr lang="en-US" smtClean="0"/>
              <a:t>‹#›</a:t>
            </a:fld>
            <a:endParaRPr lang="en-US" dirty="0"/>
          </a:p>
        </p:txBody>
      </p:sp>
      <p:sp>
        <p:nvSpPr>
          <p:cNvPr id="9" name="TextBox 8"/>
          <p:cNvSpPr txBox="1"/>
          <p:nvPr/>
        </p:nvSpPr>
        <p:spPr>
          <a:xfrm>
            <a:off x="833283" y="786824"/>
            <a:ext cx="4572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6000" dirty="0">
                <a:solidFill>
                  <a:schemeClr val="tx1"/>
                </a:solidFill>
                <a:effectLst/>
              </a:rPr>
              <a:t>“</a:t>
            </a:r>
          </a:p>
        </p:txBody>
      </p:sp>
      <p:sp>
        <p:nvSpPr>
          <p:cNvPr id="10" name="TextBox 9"/>
          <p:cNvSpPr txBox="1"/>
          <p:nvPr/>
        </p:nvSpPr>
        <p:spPr>
          <a:xfrm>
            <a:off x="7828359" y="2743200"/>
            <a:ext cx="4572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6000" dirty="0">
                <a:solidFill>
                  <a:schemeClr val="tx1"/>
                </a:solidFill>
                <a:effectLst/>
              </a:rPr>
              <a:t>”</a:t>
            </a:r>
          </a:p>
        </p:txBody>
      </p:sp>
    </p:spTree>
    <p:extLst>
      <p:ext uri="{BB962C8B-B14F-4D97-AF65-F5344CB8AC3E}">
        <p14:creationId xmlns:p14="http://schemas.microsoft.com/office/powerpoint/2010/main" val="8715366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29841" y="2326968"/>
            <a:ext cx="7886700" cy="2511835"/>
          </a:xfrm>
        </p:spPr>
        <p:txBody>
          <a:bodyPr anchor="b">
            <a:normAutofit/>
          </a:bodyPr>
          <a:lstStyle>
            <a:lvl1pPr>
              <a:defRPr sz="4050"/>
            </a:lvl1pPr>
          </a:lstStyle>
          <a:p>
            <a:r>
              <a:rPr lang="en-US"/>
              <a:t>Click to edit Master title style</a:t>
            </a:r>
            <a:endParaRPr lang="en-US" dirty="0"/>
          </a:p>
        </p:txBody>
      </p:sp>
      <p:sp>
        <p:nvSpPr>
          <p:cNvPr id="4" name="Text Placeholder 3"/>
          <p:cNvSpPr>
            <a:spLocks noGrp="1"/>
          </p:cNvSpPr>
          <p:nvPr>
            <p:ph type="body" sz="half" idx="2"/>
          </p:nvPr>
        </p:nvSpPr>
        <p:spPr>
          <a:xfrm>
            <a:off x="629841" y="4850581"/>
            <a:ext cx="7885509" cy="1140644"/>
          </a:xfrm>
        </p:spPr>
        <p:txBody>
          <a:bodyPr anchor="t"/>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FA729B51-85D6-40C9-924C-2A05AD647437}" type="datetimeFigureOut">
              <a:rPr lang="en-US" smtClean="0"/>
              <a:t>5/24/2017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A064551-FC45-48CA-B5A2-9644415B19FD}" type="slidenum">
              <a:rPr lang="en-US" smtClean="0"/>
              <a:t>‹#›</a:t>
            </a:fld>
            <a:endParaRPr lang="en-US" dirty="0"/>
          </a:p>
        </p:txBody>
      </p:sp>
    </p:spTree>
    <p:extLst>
      <p:ext uri="{BB962C8B-B14F-4D97-AF65-F5344CB8AC3E}">
        <p14:creationId xmlns:p14="http://schemas.microsoft.com/office/powerpoint/2010/main" val="36434902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628650" y="365126"/>
            <a:ext cx="7886700" cy="1325563"/>
          </a:xfrm>
        </p:spPr>
        <p:txBody>
          <a:bodyPr/>
          <a:lstStyle/>
          <a:p>
            <a:r>
              <a:rPr lang="en-US"/>
              <a:t>Click to edit Master title style</a:t>
            </a:r>
            <a:endParaRPr lang="en-US" dirty="0"/>
          </a:p>
        </p:txBody>
      </p:sp>
      <p:sp>
        <p:nvSpPr>
          <p:cNvPr id="7" name="Text Placeholder 2"/>
          <p:cNvSpPr>
            <a:spLocks noGrp="1"/>
          </p:cNvSpPr>
          <p:nvPr>
            <p:ph type="body" idx="1"/>
          </p:nvPr>
        </p:nvSpPr>
        <p:spPr>
          <a:xfrm>
            <a:off x="1002961" y="1885950"/>
            <a:ext cx="2210150" cy="576262"/>
          </a:xfrm>
        </p:spPr>
        <p:txBody>
          <a:bodyPr anchor="b">
            <a:noAutofit/>
          </a:bodyPr>
          <a:lstStyle>
            <a:lvl1pPr marL="0" indent="0">
              <a:buNone/>
              <a:defRPr sz="18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8" name="Text Placeholder 3"/>
          <p:cNvSpPr>
            <a:spLocks noGrp="1"/>
          </p:cNvSpPr>
          <p:nvPr>
            <p:ph type="body" sz="half" idx="15"/>
          </p:nvPr>
        </p:nvSpPr>
        <p:spPr>
          <a:xfrm>
            <a:off x="1017598" y="2571750"/>
            <a:ext cx="2195513" cy="3589338"/>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9" name="Text Placeholder 4"/>
          <p:cNvSpPr>
            <a:spLocks noGrp="1"/>
          </p:cNvSpPr>
          <p:nvPr>
            <p:ph type="body" sz="quarter" idx="3"/>
          </p:nvPr>
        </p:nvSpPr>
        <p:spPr>
          <a:xfrm>
            <a:off x="3440996" y="1885950"/>
            <a:ext cx="2202181" cy="576262"/>
          </a:xfrm>
        </p:spPr>
        <p:txBody>
          <a:bodyPr vert="horz" lIns="91440" tIns="45720" rIns="91440" bIns="45720" rtlCol="0" anchor="b">
            <a:noAutofit/>
          </a:bodyPr>
          <a:lstStyle>
            <a:lvl1pPr>
              <a:buNone/>
              <a:defRPr lang="en-US" sz="18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a:t>Edit Master text styles</a:t>
            </a:r>
          </a:p>
        </p:txBody>
      </p:sp>
      <p:sp>
        <p:nvSpPr>
          <p:cNvPr id="10" name="Text Placeholder 3"/>
          <p:cNvSpPr>
            <a:spLocks noGrp="1"/>
          </p:cNvSpPr>
          <p:nvPr>
            <p:ph type="body" sz="half" idx="16"/>
          </p:nvPr>
        </p:nvSpPr>
        <p:spPr>
          <a:xfrm>
            <a:off x="3433081" y="2571750"/>
            <a:ext cx="2210096" cy="3589338"/>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11" name="Text Placeholder 4"/>
          <p:cNvSpPr>
            <a:spLocks noGrp="1"/>
          </p:cNvSpPr>
          <p:nvPr>
            <p:ph type="body" sz="quarter" idx="13"/>
          </p:nvPr>
        </p:nvSpPr>
        <p:spPr>
          <a:xfrm>
            <a:off x="5871777" y="1885950"/>
            <a:ext cx="2199085" cy="576262"/>
          </a:xfrm>
        </p:spPr>
        <p:txBody>
          <a:bodyPr vert="horz" lIns="91440" tIns="45720" rIns="91440" bIns="45720" rtlCol="0" anchor="b">
            <a:noAutofit/>
          </a:bodyPr>
          <a:lstStyle>
            <a:lvl1pPr>
              <a:buNone/>
              <a:defRPr lang="en-US" sz="1800" b="0" dirty="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a:t>Edit Master text styles</a:t>
            </a:r>
          </a:p>
        </p:txBody>
      </p:sp>
      <p:sp>
        <p:nvSpPr>
          <p:cNvPr id="12" name="Text Placeholder 3"/>
          <p:cNvSpPr>
            <a:spLocks noGrp="1"/>
          </p:cNvSpPr>
          <p:nvPr>
            <p:ph type="body" sz="half" idx="17"/>
          </p:nvPr>
        </p:nvSpPr>
        <p:spPr>
          <a:xfrm>
            <a:off x="5871777" y="2571750"/>
            <a:ext cx="2199085" cy="3589338"/>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3" name="Date Placeholder 2"/>
          <p:cNvSpPr>
            <a:spLocks noGrp="1"/>
          </p:cNvSpPr>
          <p:nvPr>
            <p:ph type="dt" sz="half" idx="10"/>
          </p:nvPr>
        </p:nvSpPr>
        <p:spPr/>
        <p:txBody>
          <a:bodyPr/>
          <a:lstStyle/>
          <a:p>
            <a:fld id="{FA729B51-85D6-40C9-924C-2A05AD647437}" type="datetimeFigureOut">
              <a:rPr lang="en-US" smtClean="0"/>
              <a:t>5/24/2017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A064551-FC45-48CA-B5A2-9644415B19FD}" type="slidenum">
              <a:rPr lang="en-US" smtClean="0"/>
              <a:t>‹#›</a:t>
            </a:fld>
            <a:endParaRPr lang="en-US" dirty="0"/>
          </a:p>
        </p:txBody>
      </p:sp>
    </p:spTree>
    <p:extLst>
      <p:ext uri="{BB962C8B-B14F-4D97-AF65-F5344CB8AC3E}">
        <p14:creationId xmlns:p14="http://schemas.microsoft.com/office/powerpoint/2010/main" val="18707734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628650" y="365126"/>
            <a:ext cx="7886700" cy="1325563"/>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99064" y="4297503"/>
            <a:ext cx="2205038" cy="576262"/>
          </a:xfrm>
        </p:spPr>
        <p:txBody>
          <a:bodyPr anchor="b">
            <a:noAutofit/>
          </a:bodyPr>
          <a:lstStyle>
            <a:lvl1pPr marL="0" indent="0">
              <a:buNone/>
              <a:defRPr sz="18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20" name="Picture Placeholder 2"/>
          <p:cNvSpPr>
            <a:spLocks noGrp="1" noChangeAspect="1"/>
          </p:cNvSpPr>
          <p:nvPr>
            <p:ph type="pic" idx="15"/>
          </p:nvPr>
        </p:nvSpPr>
        <p:spPr>
          <a:xfrm>
            <a:off x="999064" y="2256354"/>
            <a:ext cx="220503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21" name="Text Placeholder 3"/>
          <p:cNvSpPr>
            <a:spLocks noGrp="1"/>
          </p:cNvSpPr>
          <p:nvPr>
            <p:ph type="body" sz="half" idx="18"/>
          </p:nvPr>
        </p:nvSpPr>
        <p:spPr>
          <a:xfrm>
            <a:off x="999064" y="4873766"/>
            <a:ext cx="2205038" cy="659189"/>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22" name="Text Placeholder 4"/>
          <p:cNvSpPr>
            <a:spLocks noGrp="1"/>
          </p:cNvSpPr>
          <p:nvPr>
            <p:ph type="body" sz="quarter" idx="3"/>
          </p:nvPr>
        </p:nvSpPr>
        <p:spPr>
          <a:xfrm>
            <a:off x="3426748" y="4297503"/>
            <a:ext cx="2197894" cy="576262"/>
          </a:xfrm>
        </p:spPr>
        <p:txBody>
          <a:bodyPr anchor="b">
            <a:noAutofit/>
          </a:bodyPr>
          <a:lstStyle>
            <a:lvl1pPr marL="0" indent="0">
              <a:buNone/>
              <a:defRPr sz="18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23" name="Picture Placeholder 2"/>
          <p:cNvSpPr>
            <a:spLocks noGrp="1" noChangeAspect="1"/>
          </p:cNvSpPr>
          <p:nvPr>
            <p:ph type="pic" idx="21"/>
          </p:nvPr>
        </p:nvSpPr>
        <p:spPr>
          <a:xfrm>
            <a:off x="3426747" y="2256354"/>
            <a:ext cx="2197894"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24" name="Text Placeholder 3"/>
          <p:cNvSpPr>
            <a:spLocks noGrp="1"/>
          </p:cNvSpPr>
          <p:nvPr>
            <p:ph type="body" sz="half" idx="19"/>
          </p:nvPr>
        </p:nvSpPr>
        <p:spPr>
          <a:xfrm>
            <a:off x="3425733" y="4873765"/>
            <a:ext cx="2200805" cy="659189"/>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25" name="Text Placeholder 4"/>
          <p:cNvSpPr>
            <a:spLocks noGrp="1"/>
          </p:cNvSpPr>
          <p:nvPr>
            <p:ph type="body" sz="quarter" idx="13"/>
          </p:nvPr>
        </p:nvSpPr>
        <p:spPr>
          <a:xfrm>
            <a:off x="5853242" y="4297503"/>
            <a:ext cx="2199085" cy="576262"/>
          </a:xfrm>
        </p:spPr>
        <p:txBody>
          <a:bodyPr anchor="b">
            <a:noAutofit/>
          </a:bodyPr>
          <a:lstStyle>
            <a:lvl1pPr marL="0" indent="0">
              <a:buNone/>
              <a:defRPr sz="18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26" name="Picture Placeholder 2"/>
          <p:cNvSpPr>
            <a:spLocks noGrp="1" noChangeAspect="1"/>
          </p:cNvSpPr>
          <p:nvPr>
            <p:ph type="pic" idx="22"/>
          </p:nvPr>
        </p:nvSpPr>
        <p:spPr>
          <a:xfrm>
            <a:off x="5853241" y="2256354"/>
            <a:ext cx="219908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27" name="Text Placeholder 3"/>
          <p:cNvSpPr>
            <a:spLocks noGrp="1"/>
          </p:cNvSpPr>
          <p:nvPr>
            <p:ph type="body" sz="half" idx="20"/>
          </p:nvPr>
        </p:nvSpPr>
        <p:spPr>
          <a:xfrm>
            <a:off x="5853148" y="4873763"/>
            <a:ext cx="2201998" cy="659189"/>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3" name="Date Placeholder 2"/>
          <p:cNvSpPr>
            <a:spLocks noGrp="1"/>
          </p:cNvSpPr>
          <p:nvPr>
            <p:ph type="dt" sz="half" idx="10"/>
          </p:nvPr>
        </p:nvSpPr>
        <p:spPr/>
        <p:txBody>
          <a:bodyPr/>
          <a:lstStyle/>
          <a:p>
            <a:fld id="{FA729B51-85D6-40C9-924C-2A05AD647437}" type="datetimeFigureOut">
              <a:rPr lang="en-US" smtClean="0"/>
              <a:t>5/24/2017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A064551-FC45-48CA-B5A2-9644415B19FD}" type="slidenum">
              <a:rPr lang="en-US" smtClean="0"/>
              <a:t>‹#›</a:t>
            </a:fld>
            <a:endParaRPr lang="en-US" dirty="0"/>
          </a:p>
        </p:txBody>
      </p:sp>
    </p:spTree>
    <p:extLst>
      <p:ext uri="{BB962C8B-B14F-4D97-AF65-F5344CB8AC3E}">
        <p14:creationId xmlns:p14="http://schemas.microsoft.com/office/powerpoint/2010/main" val="29048124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A729B51-85D6-40C9-924C-2A05AD647437}" type="datetimeFigureOut">
              <a:rPr lang="en-US" smtClean="0"/>
              <a:t>5/24/2017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A064551-FC45-48CA-B5A2-9644415B19FD}" type="slidenum">
              <a:rPr lang="en-US" smtClean="0"/>
              <a:t>‹#›</a:t>
            </a:fld>
            <a:endParaRPr lang="en-US" dirty="0"/>
          </a:p>
        </p:txBody>
      </p:sp>
    </p:spTree>
    <p:extLst>
      <p:ext uri="{BB962C8B-B14F-4D97-AF65-F5344CB8AC3E}">
        <p14:creationId xmlns:p14="http://schemas.microsoft.com/office/powerpoint/2010/main" val="28248653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A729B51-85D6-40C9-924C-2A05AD647437}" type="datetimeFigureOut">
              <a:rPr lang="en-US" smtClean="0"/>
              <a:t>5/24/2017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A064551-FC45-48CA-B5A2-9644415B19FD}" type="slidenum">
              <a:rPr lang="en-US" smtClean="0"/>
              <a:t>‹#›</a:t>
            </a:fld>
            <a:endParaRPr lang="en-US" dirty="0"/>
          </a:p>
        </p:txBody>
      </p:sp>
    </p:spTree>
    <p:extLst>
      <p:ext uri="{BB962C8B-B14F-4D97-AF65-F5344CB8AC3E}">
        <p14:creationId xmlns:p14="http://schemas.microsoft.com/office/powerpoint/2010/main" val="36493004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A729B51-85D6-40C9-924C-2A05AD647437}" type="datetimeFigureOut">
              <a:rPr lang="en-US" smtClean="0"/>
              <a:t>5/24/2017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A064551-FC45-48CA-B5A2-9644415B19FD}" type="slidenum">
              <a:rPr lang="en-US" smtClean="0"/>
              <a:t>‹#›</a:t>
            </a:fld>
            <a:endParaRPr lang="en-US" dirty="0"/>
          </a:p>
        </p:txBody>
      </p:sp>
    </p:spTree>
    <p:extLst>
      <p:ext uri="{BB962C8B-B14F-4D97-AF65-F5344CB8AC3E}">
        <p14:creationId xmlns:p14="http://schemas.microsoft.com/office/powerpoint/2010/main" val="34027099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Title 1"/>
          <p:cNvSpPr>
            <a:spLocks noGrp="1"/>
          </p:cNvSpPr>
          <p:nvPr>
            <p:ph type="ctrTitle"/>
          </p:nvPr>
        </p:nvSpPr>
        <p:spPr>
          <a:xfrm>
            <a:off x="640899" y="4464028"/>
            <a:ext cx="6858000" cy="1194650"/>
          </a:xfrm>
        </p:spPr>
        <p:txBody>
          <a:bodyPr wrap="none" anchor="t">
            <a:normAutofit/>
          </a:bodyPr>
          <a:lstStyle>
            <a:lvl1pPr algn="l">
              <a:defRPr sz="7200" b="0" spc="-225">
                <a:gradFill flip="none" rotWithShape="1">
                  <a:gsLst>
                    <a:gs pos="32000">
                      <a:schemeClr val="tx1">
                        <a:lumMod val="89000"/>
                      </a:schemeClr>
                    </a:gs>
                    <a:gs pos="0">
                      <a:schemeClr val="bg1">
                        <a:lumMod val="47000"/>
                        <a:lumOff val="53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a:t>Click to edit Master title style</a:t>
            </a:r>
            <a:endParaRPr lang="en-US" dirty="0"/>
          </a:p>
        </p:txBody>
      </p:sp>
      <p:sp>
        <p:nvSpPr>
          <p:cNvPr id="8" name="Subtitle 2"/>
          <p:cNvSpPr>
            <a:spLocks noGrp="1"/>
          </p:cNvSpPr>
          <p:nvPr>
            <p:ph type="subTitle" idx="1"/>
          </p:nvPr>
        </p:nvSpPr>
        <p:spPr>
          <a:xfrm>
            <a:off x="640899" y="3829878"/>
            <a:ext cx="6858000" cy="617822"/>
          </a:xfrm>
        </p:spPr>
        <p:txBody>
          <a:bodyPr anchor="b">
            <a:normAutofit/>
          </a:bodyPr>
          <a:lstStyle>
            <a:lvl1pPr marL="0" indent="0" algn="l">
              <a:buNone/>
              <a:defRPr sz="24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A729B51-85D6-40C9-924C-2A05AD647437}" type="datetimeFigureOut">
              <a:rPr lang="en-US" smtClean="0"/>
              <a:t>5/24/2017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A064551-FC45-48CA-B5A2-9644415B19FD}" type="slidenum">
              <a:rPr lang="en-US" smtClean="0"/>
              <a:t>‹#›</a:t>
            </a:fld>
            <a:endParaRPr lang="en-US" dirty="0"/>
          </a:p>
        </p:txBody>
      </p:sp>
    </p:spTree>
    <p:extLst>
      <p:ext uri="{BB962C8B-B14F-4D97-AF65-F5344CB8AC3E}">
        <p14:creationId xmlns:p14="http://schemas.microsoft.com/office/powerpoint/2010/main" val="20058098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40000" y="1825625"/>
            <a:ext cx="3768912"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39880" y="1825625"/>
            <a:ext cx="377547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A729B51-85D6-40C9-924C-2A05AD647437}" type="datetimeFigureOut">
              <a:rPr lang="en-US" smtClean="0"/>
              <a:t>5/24/2017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A064551-FC45-48CA-B5A2-9644415B19FD}" type="slidenum">
              <a:rPr lang="en-US" smtClean="0"/>
              <a:t>‹#›</a:t>
            </a:fld>
            <a:endParaRPr lang="en-US" dirty="0"/>
          </a:p>
        </p:txBody>
      </p:sp>
    </p:spTree>
    <p:extLst>
      <p:ext uri="{BB962C8B-B14F-4D97-AF65-F5344CB8AC3E}">
        <p14:creationId xmlns:p14="http://schemas.microsoft.com/office/powerpoint/2010/main" val="2525827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40000" y="1681163"/>
            <a:ext cx="3768912" cy="823912"/>
          </a:xfrm>
        </p:spPr>
        <p:txBody>
          <a:bodyPr anchor="b">
            <a:normAutofit/>
          </a:bodyPr>
          <a:lstStyle>
            <a:lvl1pPr marL="0" indent="0">
              <a:buNone/>
              <a:defRPr sz="20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840000" y="2505075"/>
            <a:ext cx="3768912"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39880" y="1681163"/>
            <a:ext cx="3776661" cy="823912"/>
          </a:xfrm>
        </p:spPr>
        <p:txBody>
          <a:bodyPr vert="horz" lIns="91440" tIns="45720" rIns="91440" bIns="45720" rtlCol="0" anchor="b">
            <a:normAutofit/>
          </a:bodyPr>
          <a:lstStyle>
            <a:lvl1pPr>
              <a:buNone/>
              <a:defRPr lang="en-US" sz="20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a:t>Edit Master text styles</a:t>
            </a:r>
          </a:p>
        </p:txBody>
      </p:sp>
      <p:sp>
        <p:nvSpPr>
          <p:cNvPr id="6" name="Content Placeholder 5"/>
          <p:cNvSpPr>
            <a:spLocks noGrp="1"/>
          </p:cNvSpPr>
          <p:nvPr>
            <p:ph sz="quarter" idx="4"/>
          </p:nvPr>
        </p:nvSpPr>
        <p:spPr>
          <a:xfrm>
            <a:off x="4739880" y="2505075"/>
            <a:ext cx="377666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A729B51-85D6-40C9-924C-2A05AD647437}" type="datetimeFigureOut">
              <a:rPr lang="en-US" smtClean="0"/>
              <a:t>5/24/2017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A064551-FC45-48CA-B5A2-9644415B19FD}" type="slidenum">
              <a:rPr lang="en-US" smtClean="0"/>
              <a:t>‹#›</a:t>
            </a:fld>
            <a:endParaRPr lang="en-US" dirty="0"/>
          </a:p>
        </p:txBody>
      </p:sp>
    </p:spTree>
    <p:extLst>
      <p:ext uri="{BB962C8B-B14F-4D97-AF65-F5344CB8AC3E}">
        <p14:creationId xmlns:p14="http://schemas.microsoft.com/office/powerpoint/2010/main" val="35894223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A729B51-85D6-40C9-924C-2A05AD647437}" type="datetimeFigureOut">
              <a:rPr lang="en-US" smtClean="0"/>
              <a:t>5/24/2017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A064551-FC45-48CA-B5A2-9644415B19FD}" type="slidenum">
              <a:rPr lang="en-US" smtClean="0"/>
              <a:t>‹#›</a:t>
            </a:fld>
            <a:endParaRPr lang="en-US" dirty="0"/>
          </a:p>
        </p:txBody>
      </p:sp>
    </p:spTree>
    <p:extLst>
      <p:ext uri="{BB962C8B-B14F-4D97-AF65-F5344CB8AC3E}">
        <p14:creationId xmlns:p14="http://schemas.microsoft.com/office/powerpoint/2010/main" val="38688938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729B51-85D6-40C9-924C-2A05AD647437}" type="datetimeFigureOut">
              <a:rPr lang="en-US" smtClean="0"/>
              <a:t>5/24/2017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A064551-FC45-48CA-B5A2-9644415B19FD}" type="slidenum">
              <a:rPr lang="en-US" smtClean="0"/>
              <a:t>‹#›</a:t>
            </a:fld>
            <a:endParaRPr lang="en-US" dirty="0"/>
          </a:p>
        </p:txBody>
      </p:sp>
    </p:spTree>
    <p:extLst>
      <p:ext uri="{BB962C8B-B14F-4D97-AF65-F5344CB8AC3E}">
        <p14:creationId xmlns:p14="http://schemas.microsoft.com/office/powerpoint/2010/main" val="27723080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0000" y="2057400"/>
            <a:ext cx="2739019" cy="3811588"/>
          </a:xfrm>
        </p:spPr>
        <p:txBody>
          <a:bodyPr>
            <a:normAutofit/>
          </a:bodyPr>
          <a:lstStyle>
            <a:lvl1pPr marL="0" indent="0">
              <a:buNone/>
              <a:defRPr sz="14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FA729B51-85D6-40C9-924C-2A05AD647437}" type="datetimeFigureOut">
              <a:rPr lang="en-US" smtClean="0"/>
              <a:t>5/24/2017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A064551-FC45-48CA-B5A2-9644415B19FD}" type="slidenum">
              <a:rPr lang="en-US" smtClean="0"/>
              <a:t>‹#›</a:t>
            </a:fld>
            <a:endParaRPr lang="en-US" dirty="0"/>
          </a:p>
        </p:txBody>
      </p:sp>
    </p:spTree>
    <p:extLst>
      <p:ext uri="{BB962C8B-B14F-4D97-AF65-F5344CB8AC3E}">
        <p14:creationId xmlns:p14="http://schemas.microsoft.com/office/powerpoint/2010/main" val="19414458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840000" y="2057400"/>
            <a:ext cx="2739019" cy="3811588"/>
          </a:xfrm>
        </p:spPr>
        <p:txBody>
          <a:bodyPr>
            <a:normAutofit/>
          </a:bodyPr>
          <a:lstStyle>
            <a:lvl1pPr marL="0" indent="0">
              <a:buNone/>
              <a:defRPr sz="14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FA729B51-85D6-40C9-924C-2A05AD647437}" type="datetimeFigureOut">
              <a:rPr lang="en-US" smtClean="0"/>
              <a:t>5/24/2017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A064551-FC45-48CA-B5A2-9644415B19FD}" type="slidenum">
              <a:rPr lang="en-US" smtClean="0"/>
              <a:t>‹#›</a:t>
            </a:fld>
            <a:endParaRPr lang="en-US" dirty="0"/>
          </a:p>
        </p:txBody>
      </p:sp>
    </p:spTree>
    <p:extLst>
      <p:ext uri="{BB962C8B-B14F-4D97-AF65-F5344CB8AC3E}">
        <p14:creationId xmlns:p14="http://schemas.microsoft.com/office/powerpoint/2010/main" val="9263751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lum/>
          </a:blip>
          <a:srcRect/>
          <a:stretch>
            <a:fillRect l="-17000" r="-1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40000" y="1825625"/>
            <a:ext cx="767535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FA729B51-85D6-40C9-924C-2A05AD647437}" type="datetimeFigureOut">
              <a:rPr lang="en-US" smtClean="0"/>
              <a:t>5/24/2017</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EA064551-FC45-48CA-B5A2-9644415B19FD}" type="slidenum">
              <a:rPr lang="en-US" smtClean="0"/>
              <a:t>‹#›</a:t>
            </a:fld>
            <a:endParaRPr lang="en-US" dirty="0"/>
          </a:p>
        </p:txBody>
      </p:sp>
    </p:spTree>
    <p:extLst>
      <p:ext uri="{BB962C8B-B14F-4D97-AF65-F5344CB8AC3E}">
        <p14:creationId xmlns:p14="http://schemas.microsoft.com/office/powerpoint/2010/main" val="2623213916"/>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txStyles>
    <p:titleStyle>
      <a:lvl1pPr algn="l" defTabSz="685800" rtl="0" eaLnBrk="1" latinLnBrk="0" hangingPunct="1">
        <a:lnSpc>
          <a:spcPct val="90000"/>
        </a:lnSpc>
        <a:spcBef>
          <a:spcPct val="0"/>
        </a:spcBef>
        <a:buNone/>
        <a:defRPr sz="4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20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6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539039"/>
            <a:ext cx="7772400" cy="964014"/>
          </a:xfrm>
        </p:spPr>
        <p:txBody>
          <a:bodyPr>
            <a:normAutofit fontScale="90000"/>
          </a:bodyPr>
          <a:lstStyle/>
          <a:p>
            <a:pPr algn="ctr"/>
            <a:r>
              <a:rPr lang="en-US" dirty="0">
                <a:latin typeface="Yu Mincho Demibold" panose="02020600000000000000" pitchFamily="18" charset="-128"/>
                <a:ea typeface="Yu Mincho Demibold" panose="02020600000000000000" pitchFamily="18" charset="-128"/>
              </a:rPr>
              <a:t>Unity: One Lord</a:t>
            </a:r>
          </a:p>
        </p:txBody>
      </p:sp>
      <p:sp>
        <p:nvSpPr>
          <p:cNvPr id="6" name="TextBox 5"/>
          <p:cNvSpPr txBox="1"/>
          <p:nvPr/>
        </p:nvSpPr>
        <p:spPr>
          <a:xfrm>
            <a:off x="1989785" y="4291199"/>
            <a:ext cx="5164429" cy="646331"/>
          </a:xfrm>
          <a:prstGeom prst="rect">
            <a:avLst/>
          </a:prstGeom>
          <a:noFill/>
        </p:spPr>
        <p:txBody>
          <a:bodyPr wrap="square" rtlCol="0">
            <a:spAutoFit/>
          </a:bodyPr>
          <a:lstStyle/>
          <a:p>
            <a:pPr algn="ctr"/>
            <a:r>
              <a:rPr lang="en-US" sz="3600" dirty="0">
                <a:latin typeface="Yu Mincho Demibold" panose="02020600000000000000" pitchFamily="18" charset="-128"/>
                <a:ea typeface="Yu Mincho Demibold" panose="02020600000000000000" pitchFamily="18" charset="-128"/>
              </a:rPr>
              <a:t>Ephesians 4:1-6</a:t>
            </a:r>
          </a:p>
        </p:txBody>
      </p:sp>
    </p:spTree>
    <p:extLst>
      <p:ext uri="{BB962C8B-B14F-4D97-AF65-F5344CB8AC3E}">
        <p14:creationId xmlns:p14="http://schemas.microsoft.com/office/powerpoint/2010/main" val="28812334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93184"/>
            <a:ext cx="7886700" cy="940157"/>
          </a:xfrm>
        </p:spPr>
        <p:txBody>
          <a:bodyPr/>
          <a:lstStyle/>
          <a:p>
            <a:r>
              <a:rPr lang="en-US" dirty="0"/>
              <a:t>So, who is the One Lord?</a:t>
            </a:r>
          </a:p>
        </p:txBody>
      </p:sp>
      <p:sp>
        <p:nvSpPr>
          <p:cNvPr id="3" name="Content Placeholder 2"/>
          <p:cNvSpPr>
            <a:spLocks noGrp="1"/>
          </p:cNvSpPr>
          <p:nvPr>
            <p:ph idx="1"/>
          </p:nvPr>
        </p:nvSpPr>
        <p:spPr>
          <a:xfrm>
            <a:off x="463639" y="1133340"/>
            <a:ext cx="8229599" cy="5724659"/>
          </a:xfrm>
        </p:spPr>
        <p:txBody>
          <a:bodyPr>
            <a:normAutofit/>
          </a:bodyPr>
          <a:lstStyle/>
          <a:p>
            <a:r>
              <a:rPr lang="en-US" dirty="0"/>
              <a:t>The Son was born of a woman.</a:t>
            </a:r>
          </a:p>
          <a:p>
            <a:r>
              <a:rPr lang="en-US" dirty="0"/>
              <a:t>He grew in wisdom, stature, favor with God and man.</a:t>
            </a:r>
          </a:p>
          <a:p>
            <a:r>
              <a:rPr lang="en-US" dirty="0"/>
              <a:t>He lived with us, suffered with us, showed us the way.</a:t>
            </a:r>
          </a:p>
          <a:p>
            <a:r>
              <a:rPr lang="en-US" dirty="0"/>
              <a:t>He chose apostles, taught, performed miracles.</a:t>
            </a:r>
          </a:p>
          <a:p>
            <a:r>
              <a:rPr lang="en-US" dirty="0"/>
              <a:t>He was arrested, tried, killed, buried, rose the 3</a:t>
            </a:r>
            <a:r>
              <a:rPr lang="en-US" baseline="30000" dirty="0"/>
              <a:t>rd</a:t>
            </a:r>
            <a:r>
              <a:rPr lang="en-US" dirty="0"/>
              <a:t> day.</a:t>
            </a:r>
          </a:p>
          <a:p>
            <a:pPr marL="0" indent="0">
              <a:buNone/>
            </a:pPr>
            <a:endParaRPr lang="en-US" dirty="0"/>
          </a:p>
          <a:p>
            <a:pPr marL="0" indent="0">
              <a:buNone/>
            </a:pPr>
            <a:r>
              <a:rPr lang="en-US" b="1" dirty="0"/>
              <a:t>Then something wonderful happened!</a:t>
            </a:r>
          </a:p>
          <a:p>
            <a:r>
              <a:rPr lang="en-US" dirty="0"/>
              <a:t>“Therefore let all the house of Israel know for certain that God has made Him both Lord and Christ – this Jesus whom you crucified.”  </a:t>
            </a:r>
            <a:r>
              <a:rPr lang="en-US" b="1" i="1" dirty="0"/>
              <a:t>(Acts 2:36)</a:t>
            </a:r>
          </a:p>
        </p:txBody>
      </p:sp>
    </p:spTree>
    <p:extLst>
      <p:ext uri="{BB962C8B-B14F-4D97-AF65-F5344CB8AC3E}">
        <p14:creationId xmlns:p14="http://schemas.microsoft.com/office/powerpoint/2010/main" val="30196132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93184"/>
            <a:ext cx="7886700" cy="940157"/>
          </a:xfrm>
        </p:spPr>
        <p:txBody>
          <a:bodyPr/>
          <a:lstStyle/>
          <a:p>
            <a:r>
              <a:rPr lang="en-US" dirty="0"/>
              <a:t>One Lord: Preeminence of Christ</a:t>
            </a:r>
          </a:p>
        </p:txBody>
      </p:sp>
      <p:sp>
        <p:nvSpPr>
          <p:cNvPr id="3" name="Content Placeholder 2"/>
          <p:cNvSpPr>
            <a:spLocks noGrp="1"/>
          </p:cNvSpPr>
          <p:nvPr>
            <p:ph idx="1"/>
          </p:nvPr>
        </p:nvSpPr>
        <p:spPr>
          <a:xfrm>
            <a:off x="463639" y="1133340"/>
            <a:ext cx="8229599" cy="5724659"/>
          </a:xfrm>
        </p:spPr>
        <p:txBody>
          <a:bodyPr>
            <a:normAutofit/>
          </a:bodyPr>
          <a:lstStyle/>
          <a:p>
            <a:r>
              <a:rPr lang="en-US" dirty="0"/>
              <a:t>The Father “has put all things under His feet.”             </a:t>
            </a:r>
            <a:r>
              <a:rPr lang="en-US" b="1" i="1" dirty="0"/>
              <a:t>(1 Corinthians 15:27-28)</a:t>
            </a:r>
          </a:p>
          <a:p>
            <a:r>
              <a:rPr lang="en-US" dirty="0"/>
              <a:t>Illustration in human terms:</a:t>
            </a:r>
          </a:p>
          <a:p>
            <a:pPr lvl="1"/>
            <a:r>
              <a:rPr lang="en-US" dirty="0"/>
              <a:t>“Pharaoh said to Joseph, ‘See, I have set you over all the land of Egypt.’  Then Pharaoh took off his signet ring from his hand and put it on Joseph’s hand, and clothed him in garments of fine linen and put the gold necklace around his neck.  He had him ride in his second chariot; and they proclaimed before him, ‘Bow the knee!’  And he set him over all the land of Egypt.  Moreover, Pharaoh said to Joseph, ‘Though I am Pharaoh, yet without your permission no one shall raise his hand or foot in all the land of Egypt.’”  </a:t>
            </a:r>
            <a:r>
              <a:rPr lang="en-US" b="1" i="1" dirty="0"/>
              <a:t>(Genesis 41:41-44)</a:t>
            </a:r>
          </a:p>
        </p:txBody>
      </p:sp>
    </p:spTree>
    <p:extLst>
      <p:ext uri="{BB962C8B-B14F-4D97-AF65-F5344CB8AC3E}">
        <p14:creationId xmlns:p14="http://schemas.microsoft.com/office/powerpoint/2010/main" val="8766628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93184"/>
            <a:ext cx="7886700" cy="940157"/>
          </a:xfrm>
        </p:spPr>
        <p:txBody>
          <a:bodyPr/>
          <a:lstStyle/>
          <a:p>
            <a:r>
              <a:rPr lang="en-US" dirty="0"/>
              <a:t>One Lord: Preeminence of Christ</a:t>
            </a:r>
          </a:p>
        </p:txBody>
      </p:sp>
      <p:sp>
        <p:nvSpPr>
          <p:cNvPr id="3" name="Content Placeholder 2"/>
          <p:cNvSpPr>
            <a:spLocks noGrp="1"/>
          </p:cNvSpPr>
          <p:nvPr>
            <p:ph idx="1"/>
          </p:nvPr>
        </p:nvSpPr>
        <p:spPr>
          <a:xfrm>
            <a:off x="463639" y="1133340"/>
            <a:ext cx="8229599" cy="5724659"/>
          </a:xfrm>
        </p:spPr>
        <p:txBody>
          <a:bodyPr>
            <a:normAutofit/>
          </a:bodyPr>
          <a:lstStyle/>
          <a:p>
            <a:r>
              <a:rPr lang="en-US" dirty="0"/>
              <a:t>The Father has made the Son the One Lord.</a:t>
            </a:r>
          </a:p>
          <a:p>
            <a:pPr lvl="1"/>
            <a:r>
              <a:rPr lang="en-US" dirty="0"/>
              <a:t>“Therefore let all the house of Israel know for certain that God has made Him both Lord and Christ – this Jesus whom you crucified.”  </a:t>
            </a:r>
            <a:r>
              <a:rPr lang="en-US" b="1" i="1" dirty="0"/>
              <a:t>(Acts 2:36)</a:t>
            </a:r>
          </a:p>
          <a:p>
            <a:pPr lvl="1"/>
            <a:r>
              <a:rPr lang="en-US" dirty="0"/>
              <a:t>God raised Jesus up and He was “exalted to the right hand of God” </a:t>
            </a:r>
            <a:r>
              <a:rPr lang="en-US" b="1" i="1" dirty="0"/>
              <a:t>(Acts 2:32-33)</a:t>
            </a:r>
          </a:p>
          <a:p>
            <a:pPr lvl="1"/>
            <a:r>
              <a:rPr lang="en-US" dirty="0"/>
              <a:t>“He is also head of the body, the church; and He is the beginning, the firstborn from the dead, so that He Himself will come to </a:t>
            </a:r>
            <a:r>
              <a:rPr lang="en-US" i="1" dirty="0"/>
              <a:t>have first place in everything.</a:t>
            </a:r>
            <a:r>
              <a:rPr lang="en-US" dirty="0"/>
              <a:t>”          </a:t>
            </a:r>
            <a:r>
              <a:rPr lang="en-US" b="1" i="1" dirty="0"/>
              <a:t>(Colossians 1:18)</a:t>
            </a:r>
          </a:p>
          <a:p>
            <a:pPr lvl="1"/>
            <a:r>
              <a:rPr lang="en-US" dirty="0"/>
              <a:t>“These will wage war against the Lamb, and the Lamb will overcome them, because He is the Lord of lords and King of kings…”  </a:t>
            </a:r>
            <a:r>
              <a:rPr lang="en-US" b="1" i="1" dirty="0"/>
              <a:t>(Revelation 17:14)</a:t>
            </a:r>
            <a:endParaRPr lang="en-US" dirty="0"/>
          </a:p>
          <a:p>
            <a:pPr lvl="1"/>
            <a:r>
              <a:rPr lang="en-US" dirty="0"/>
              <a:t>“All authority has been given to Me in heaven and on earth.”  </a:t>
            </a:r>
            <a:r>
              <a:rPr lang="en-US" b="1" i="1" dirty="0"/>
              <a:t>(Matthew 28:18)</a:t>
            </a:r>
          </a:p>
          <a:p>
            <a:pPr lvl="1"/>
            <a:endParaRPr lang="en-US" dirty="0"/>
          </a:p>
        </p:txBody>
      </p:sp>
    </p:spTree>
    <p:extLst>
      <p:ext uri="{BB962C8B-B14F-4D97-AF65-F5344CB8AC3E}">
        <p14:creationId xmlns:p14="http://schemas.microsoft.com/office/powerpoint/2010/main" val="12691153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93184"/>
            <a:ext cx="7886700" cy="940157"/>
          </a:xfrm>
        </p:spPr>
        <p:txBody>
          <a:bodyPr/>
          <a:lstStyle/>
          <a:p>
            <a:r>
              <a:rPr lang="en-US" dirty="0"/>
              <a:t>One Lord: Preeminence of Christ</a:t>
            </a:r>
          </a:p>
        </p:txBody>
      </p:sp>
      <p:sp>
        <p:nvSpPr>
          <p:cNvPr id="3" name="Content Placeholder 2"/>
          <p:cNvSpPr>
            <a:spLocks noGrp="1"/>
          </p:cNvSpPr>
          <p:nvPr>
            <p:ph idx="1"/>
          </p:nvPr>
        </p:nvSpPr>
        <p:spPr>
          <a:xfrm>
            <a:off x="463639" y="1133340"/>
            <a:ext cx="8229599" cy="5724659"/>
          </a:xfrm>
        </p:spPr>
        <p:txBody>
          <a:bodyPr>
            <a:normAutofit/>
          </a:bodyPr>
          <a:lstStyle/>
          <a:p>
            <a:r>
              <a:rPr lang="en-US" dirty="0"/>
              <a:t>The Father has made the Son the One Lord.</a:t>
            </a:r>
          </a:p>
          <a:p>
            <a:pPr lvl="1"/>
            <a:r>
              <a:rPr lang="en-US" dirty="0"/>
              <a:t>“God, after He spoke long ago to the fathers in the prophets in many portions and in many ways, in these last days has spoken to us in His Son, whom He appointed heir of all things, through whom also He made the world.  And He is the radiance of His glory and the exact representation of His nature, and upholds all things by the word of His power.  When He had made purification of sins, He sat down at the right hand of the Majesty on high, having become as much better than the angels, as he has inherited a more excellent name than they.”           </a:t>
            </a:r>
            <a:r>
              <a:rPr lang="en-US" b="1" i="1" dirty="0"/>
              <a:t>(Hebrews 1:1-4)</a:t>
            </a:r>
          </a:p>
        </p:txBody>
      </p:sp>
    </p:spTree>
    <p:extLst>
      <p:ext uri="{BB962C8B-B14F-4D97-AF65-F5344CB8AC3E}">
        <p14:creationId xmlns:p14="http://schemas.microsoft.com/office/powerpoint/2010/main" val="17203402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93184"/>
            <a:ext cx="7886700" cy="940157"/>
          </a:xfrm>
        </p:spPr>
        <p:txBody>
          <a:bodyPr/>
          <a:lstStyle/>
          <a:p>
            <a:r>
              <a:rPr lang="en-US" dirty="0"/>
              <a:t>One Lord: Preeminence of Christ</a:t>
            </a:r>
          </a:p>
        </p:txBody>
      </p:sp>
      <p:sp>
        <p:nvSpPr>
          <p:cNvPr id="3" name="Content Placeholder 2"/>
          <p:cNvSpPr>
            <a:spLocks noGrp="1"/>
          </p:cNvSpPr>
          <p:nvPr>
            <p:ph idx="1"/>
          </p:nvPr>
        </p:nvSpPr>
        <p:spPr>
          <a:xfrm>
            <a:off x="463639" y="1133340"/>
            <a:ext cx="8229599" cy="5724659"/>
          </a:xfrm>
        </p:spPr>
        <p:txBody>
          <a:bodyPr>
            <a:normAutofit/>
          </a:bodyPr>
          <a:lstStyle/>
          <a:p>
            <a:r>
              <a:rPr lang="en-US" dirty="0"/>
              <a:t>The Father has made the Son the One Lord.</a:t>
            </a:r>
          </a:p>
          <a:p>
            <a:pPr lvl="1"/>
            <a:r>
              <a:rPr lang="en-US" dirty="0"/>
              <a:t>Characteristics of Christ from Hebrews 1:1-4:</a:t>
            </a:r>
          </a:p>
          <a:p>
            <a:pPr lvl="2"/>
            <a:r>
              <a:rPr lang="en-US" b="1" i="1" dirty="0"/>
              <a:t>God has spoken through His Son.  (“All authority…”)</a:t>
            </a:r>
          </a:p>
          <a:p>
            <a:pPr lvl="2"/>
            <a:r>
              <a:rPr lang="en-US" b="1" i="1" dirty="0"/>
              <a:t>He is heir of all things.  (All things put under His feet)</a:t>
            </a:r>
          </a:p>
          <a:p>
            <a:pPr lvl="2"/>
            <a:r>
              <a:rPr lang="en-US" b="1" i="1" dirty="0"/>
              <a:t>God created all things through the Son.</a:t>
            </a:r>
          </a:p>
          <a:p>
            <a:pPr lvl="2"/>
            <a:r>
              <a:rPr lang="en-US" b="1" i="1" dirty="0"/>
              <a:t>He is the exact representation of God’s nature.</a:t>
            </a:r>
          </a:p>
          <a:p>
            <a:pPr lvl="2"/>
            <a:r>
              <a:rPr lang="en-US" b="1" i="1" dirty="0"/>
              <a:t>He upholds all things by the word of His power.</a:t>
            </a:r>
          </a:p>
          <a:p>
            <a:pPr lvl="2"/>
            <a:r>
              <a:rPr lang="en-US" b="1" i="1" dirty="0"/>
              <a:t>Enthroned at the right hand of the Father.</a:t>
            </a:r>
          </a:p>
          <a:p>
            <a:pPr lvl="2"/>
            <a:r>
              <a:rPr lang="en-US" b="1" i="1" dirty="0"/>
              <a:t>Better than the angels.</a:t>
            </a:r>
          </a:p>
        </p:txBody>
      </p:sp>
    </p:spTree>
    <p:extLst>
      <p:ext uri="{BB962C8B-B14F-4D97-AF65-F5344CB8AC3E}">
        <p14:creationId xmlns:p14="http://schemas.microsoft.com/office/powerpoint/2010/main" val="23721943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93184"/>
            <a:ext cx="7886700" cy="940157"/>
          </a:xfrm>
        </p:spPr>
        <p:txBody>
          <a:bodyPr/>
          <a:lstStyle/>
          <a:p>
            <a:r>
              <a:rPr lang="en-US" dirty="0"/>
              <a:t>One Lord: Preeminence of Christ</a:t>
            </a:r>
          </a:p>
        </p:txBody>
      </p:sp>
      <p:sp>
        <p:nvSpPr>
          <p:cNvPr id="3" name="Content Placeholder 2"/>
          <p:cNvSpPr>
            <a:spLocks noGrp="1"/>
          </p:cNvSpPr>
          <p:nvPr>
            <p:ph idx="1"/>
          </p:nvPr>
        </p:nvSpPr>
        <p:spPr>
          <a:xfrm>
            <a:off x="463639" y="1133340"/>
            <a:ext cx="8229599" cy="5724659"/>
          </a:xfrm>
        </p:spPr>
        <p:txBody>
          <a:bodyPr>
            <a:normAutofit/>
          </a:bodyPr>
          <a:lstStyle/>
          <a:p>
            <a:r>
              <a:rPr lang="en-US" dirty="0"/>
              <a:t>The Father has made the Son the One Lord.</a:t>
            </a:r>
          </a:p>
          <a:p>
            <a:pPr lvl="1"/>
            <a:r>
              <a:rPr lang="en-US" dirty="0"/>
              <a:t>Christ’s priesthood is greater than that of Aaron.</a:t>
            </a:r>
          </a:p>
          <a:p>
            <a:pPr lvl="2"/>
            <a:r>
              <a:rPr lang="en-US" dirty="0"/>
              <a:t>“The former priests, on the one hand, existed in greater numbers because they were prevented by death from continuing, but Jesus, on the other hand, because He continues forever, </a:t>
            </a:r>
            <a:r>
              <a:rPr lang="en-US" b="1" dirty="0"/>
              <a:t>holds His priesthood permanently</a:t>
            </a:r>
            <a:r>
              <a:rPr lang="en-US" dirty="0"/>
              <a:t>.  Therefore He is able also to save forever those who draw near to God through Him since </a:t>
            </a:r>
            <a:r>
              <a:rPr lang="en-US" b="1" dirty="0"/>
              <a:t>He always lives to make intercession</a:t>
            </a:r>
            <a:r>
              <a:rPr lang="en-US" dirty="0"/>
              <a:t> for them.  For it was fitting for us to have such a high priest, </a:t>
            </a:r>
            <a:r>
              <a:rPr lang="en-US" b="1" dirty="0"/>
              <a:t>holy, innocent, undefiled, separated from sinners and exalted above the heavens</a:t>
            </a:r>
            <a:r>
              <a:rPr lang="en-US" dirty="0"/>
              <a:t>, who does not need daily, like those high priests, to offer up sacrifices, first for His own sins and then for the sins of the people, because this </a:t>
            </a:r>
            <a:r>
              <a:rPr lang="en-US" b="1" dirty="0"/>
              <a:t>He did once for all when He offered up Himself</a:t>
            </a:r>
            <a:r>
              <a:rPr lang="en-US" dirty="0"/>
              <a:t>.  For the Law appoints men as high priests who are weak, but the word of the oath, which came after the Law, appoints the Son, made perfect forever.”  </a:t>
            </a:r>
            <a:r>
              <a:rPr lang="en-US" b="1" i="1" dirty="0"/>
              <a:t>(Hebrews 7:23-28)</a:t>
            </a:r>
          </a:p>
        </p:txBody>
      </p:sp>
    </p:spTree>
    <p:extLst>
      <p:ext uri="{BB962C8B-B14F-4D97-AF65-F5344CB8AC3E}">
        <p14:creationId xmlns:p14="http://schemas.microsoft.com/office/powerpoint/2010/main" val="32953690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93184"/>
            <a:ext cx="7886700" cy="940157"/>
          </a:xfrm>
        </p:spPr>
        <p:txBody>
          <a:bodyPr/>
          <a:lstStyle/>
          <a:p>
            <a:r>
              <a:rPr lang="en-US" dirty="0"/>
              <a:t>One Lord: Preeminence of Christ</a:t>
            </a:r>
          </a:p>
        </p:txBody>
      </p:sp>
      <p:sp>
        <p:nvSpPr>
          <p:cNvPr id="3" name="Content Placeholder 2"/>
          <p:cNvSpPr>
            <a:spLocks noGrp="1"/>
          </p:cNvSpPr>
          <p:nvPr>
            <p:ph idx="1"/>
          </p:nvPr>
        </p:nvSpPr>
        <p:spPr>
          <a:xfrm>
            <a:off x="463639" y="1133340"/>
            <a:ext cx="8229599" cy="5724659"/>
          </a:xfrm>
        </p:spPr>
        <p:txBody>
          <a:bodyPr>
            <a:normAutofit/>
          </a:bodyPr>
          <a:lstStyle/>
          <a:p>
            <a:r>
              <a:rPr lang="en-US" dirty="0"/>
              <a:t>The Father has made the Son the One Lord.</a:t>
            </a:r>
          </a:p>
          <a:p>
            <a:pPr lvl="1"/>
            <a:r>
              <a:rPr lang="en-US" dirty="0"/>
              <a:t>Christ is greater than Abraham.</a:t>
            </a:r>
          </a:p>
          <a:p>
            <a:pPr lvl="2"/>
            <a:r>
              <a:rPr lang="en-US" dirty="0"/>
              <a:t>“You are a priest forever according to the order of Melchizedek.”  </a:t>
            </a:r>
            <a:r>
              <a:rPr lang="en-US" b="1" i="1" dirty="0"/>
              <a:t>(Hebrews 5:6)</a:t>
            </a:r>
          </a:p>
          <a:p>
            <a:pPr lvl="2"/>
            <a:r>
              <a:rPr lang="en-US" dirty="0"/>
              <a:t>“Now observe how great this man was to whom Abraham, the patriarch, gave a tenth of the choicest spoils.  And those indeed of the sons of Levi who receive the priest’s office have commandment in the Law to collect a tenth from the people, that is, from their brethren, although these are descended from Abraham.  But the one whose genealogy is not traced from them collected a tenth from Abraham and blessed the one who had the promises.  But without any dispute the lesser is blessed by the greater.”  </a:t>
            </a:r>
            <a:r>
              <a:rPr lang="en-US" b="1" i="1" dirty="0"/>
              <a:t>(Hebrews 7:4-7)</a:t>
            </a:r>
          </a:p>
        </p:txBody>
      </p:sp>
    </p:spTree>
    <p:extLst>
      <p:ext uri="{BB962C8B-B14F-4D97-AF65-F5344CB8AC3E}">
        <p14:creationId xmlns:p14="http://schemas.microsoft.com/office/powerpoint/2010/main" val="13880692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93184"/>
            <a:ext cx="7886700" cy="940157"/>
          </a:xfrm>
        </p:spPr>
        <p:txBody>
          <a:bodyPr/>
          <a:lstStyle/>
          <a:p>
            <a:r>
              <a:rPr lang="en-US" dirty="0"/>
              <a:t>One Lord: Preeminence of Christ</a:t>
            </a:r>
          </a:p>
        </p:txBody>
      </p:sp>
      <p:sp>
        <p:nvSpPr>
          <p:cNvPr id="3" name="Content Placeholder 2"/>
          <p:cNvSpPr>
            <a:spLocks noGrp="1"/>
          </p:cNvSpPr>
          <p:nvPr>
            <p:ph idx="1"/>
          </p:nvPr>
        </p:nvSpPr>
        <p:spPr>
          <a:xfrm>
            <a:off x="463639" y="1133340"/>
            <a:ext cx="8229599" cy="5724659"/>
          </a:xfrm>
        </p:spPr>
        <p:txBody>
          <a:bodyPr>
            <a:normAutofit/>
          </a:bodyPr>
          <a:lstStyle/>
          <a:p>
            <a:r>
              <a:rPr lang="en-US" dirty="0"/>
              <a:t>The Father has made the Son the One Lord.</a:t>
            </a:r>
          </a:p>
          <a:p>
            <a:pPr lvl="1"/>
            <a:r>
              <a:rPr lang="en-US" dirty="0"/>
              <a:t>The covenant of Christ is greater than the covenant of Moses.</a:t>
            </a:r>
          </a:p>
          <a:p>
            <a:pPr lvl="2"/>
            <a:r>
              <a:rPr lang="en-US" b="1" dirty="0"/>
              <a:t>Hebrews 8:7-13:  </a:t>
            </a:r>
            <a:r>
              <a:rPr lang="en-US" dirty="0"/>
              <a:t>“For if that first covenant had been faultless, there would have been no occasion sought for a second.  For find-</a:t>
            </a:r>
            <a:r>
              <a:rPr lang="en-US" dirty="0" err="1"/>
              <a:t>ing</a:t>
            </a:r>
            <a:r>
              <a:rPr lang="en-US" dirty="0"/>
              <a:t> fault with them, He says, ‘Behold, days are coming, says the Lord, when I will effect a new covenant with the house of Israel and with the house of Judah; not like the covenant which I made with their fathers on the day when I took them by the hand to lead them out of the land of Egypt; for they did not continue in My covenant, and I did not care for them, says the Lord.  For this is the covenant that I will make with the house of Israel after those days, says the Lord:  I will put My laws into their minds, and I will write them on their hearts.  And I will be their God, and they shall be My people.  And they shall not teach everyone his fellow citizen, and everyone his brother, saying ‘know the Lord,’ for all will know Me, from the least to the greatest of them.  For I will be merciful to their iniquities, and I will remember their sins no more’…”</a:t>
            </a:r>
          </a:p>
        </p:txBody>
      </p:sp>
    </p:spTree>
    <p:extLst>
      <p:ext uri="{BB962C8B-B14F-4D97-AF65-F5344CB8AC3E}">
        <p14:creationId xmlns:p14="http://schemas.microsoft.com/office/powerpoint/2010/main" val="31087820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93184"/>
            <a:ext cx="7886700" cy="940157"/>
          </a:xfrm>
        </p:spPr>
        <p:txBody>
          <a:bodyPr/>
          <a:lstStyle/>
          <a:p>
            <a:r>
              <a:rPr lang="en-US" dirty="0"/>
              <a:t>One Lord: Preeminence of Christ</a:t>
            </a:r>
          </a:p>
        </p:txBody>
      </p:sp>
      <p:sp>
        <p:nvSpPr>
          <p:cNvPr id="3" name="Content Placeholder 2"/>
          <p:cNvSpPr>
            <a:spLocks noGrp="1"/>
          </p:cNvSpPr>
          <p:nvPr>
            <p:ph idx="1"/>
          </p:nvPr>
        </p:nvSpPr>
        <p:spPr>
          <a:xfrm>
            <a:off x="463639" y="1133340"/>
            <a:ext cx="8229599" cy="5724659"/>
          </a:xfrm>
        </p:spPr>
        <p:txBody>
          <a:bodyPr>
            <a:normAutofit/>
          </a:bodyPr>
          <a:lstStyle/>
          <a:p>
            <a:r>
              <a:rPr lang="en-US" dirty="0"/>
              <a:t>The Father has made the Son the One Lord.</a:t>
            </a:r>
          </a:p>
          <a:p>
            <a:pPr lvl="1"/>
            <a:r>
              <a:rPr lang="en-US" dirty="0"/>
              <a:t>The covenant of Christ is greater than the covenant of Moses.</a:t>
            </a:r>
          </a:p>
          <a:p>
            <a:pPr lvl="2"/>
            <a:r>
              <a:rPr lang="en-US" b="1" dirty="0"/>
              <a:t>Hebrews 8:7-13:  </a:t>
            </a:r>
            <a:r>
              <a:rPr lang="en-US" dirty="0"/>
              <a:t>“…When He said, ‘A new covenant,’ He has made the first obsolete.  But whatever is becoming obsolete and growing old is ready to disappear.”  </a:t>
            </a:r>
          </a:p>
          <a:p>
            <a:pPr lvl="1"/>
            <a:r>
              <a:rPr lang="en-US" dirty="0"/>
              <a:t>Christ is greater than Abraham.</a:t>
            </a:r>
          </a:p>
          <a:p>
            <a:pPr lvl="1"/>
            <a:r>
              <a:rPr lang="en-US" dirty="0"/>
              <a:t>Christ’s priesthood is greater than that of Aaron.</a:t>
            </a:r>
          </a:p>
          <a:p>
            <a:pPr lvl="1"/>
            <a:r>
              <a:rPr lang="en-US" dirty="0"/>
              <a:t>Christ is greater than the angels.</a:t>
            </a:r>
          </a:p>
          <a:p>
            <a:pPr lvl="1"/>
            <a:endParaRPr lang="en-US" dirty="0"/>
          </a:p>
          <a:p>
            <a:r>
              <a:rPr lang="en-US" b="1" dirty="0"/>
              <a:t>The message of Hebrews is clear:  God the Son is preeminent in all things.  </a:t>
            </a:r>
            <a:r>
              <a:rPr lang="en-US" b="1" i="1" dirty="0"/>
              <a:t>He is our One Lord.</a:t>
            </a:r>
          </a:p>
          <a:p>
            <a:pPr lvl="1"/>
            <a:endParaRPr lang="en-US" dirty="0"/>
          </a:p>
        </p:txBody>
      </p:sp>
    </p:spTree>
    <p:extLst>
      <p:ext uri="{BB962C8B-B14F-4D97-AF65-F5344CB8AC3E}">
        <p14:creationId xmlns:p14="http://schemas.microsoft.com/office/powerpoint/2010/main" val="4472307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93184"/>
            <a:ext cx="7886700" cy="940157"/>
          </a:xfrm>
        </p:spPr>
        <p:txBody>
          <a:bodyPr>
            <a:normAutofit fontScale="90000"/>
          </a:bodyPr>
          <a:lstStyle/>
          <a:p>
            <a:r>
              <a:rPr lang="en-US" dirty="0"/>
              <a:t>What does the One Lord mean to us?</a:t>
            </a:r>
          </a:p>
        </p:txBody>
      </p:sp>
      <p:sp>
        <p:nvSpPr>
          <p:cNvPr id="3" name="Content Placeholder 2"/>
          <p:cNvSpPr>
            <a:spLocks noGrp="1"/>
          </p:cNvSpPr>
          <p:nvPr>
            <p:ph idx="1"/>
          </p:nvPr>
        </p:nvSpPr>
        <p:spPr>
          <a:xfrm>
            <a:off x="463639" y="1133340"/>
            <a:ext cx="8229599" cy="5724659"/>
          </a:xfrm>
        </p:spPr>
        <p:txBody>
          <a:bodyPr>
            <a:normAutofit/>
          </a:bodyPr>
          <a:lstStyle/>
          <a:p>
            <a:r>
              <a:rPr lang="en-US" dirty="0"/>
              <a:t>We are united in our submission to Him.</a:t>
            </a:r>
          </a:p>
          <a:p>
            <a:pPr lvl="1"/>
            <a:r>
              <a:rPr lang="en-US" dirty="0"/>
              <a:t>“He put all things in subjection under His feet, and gave Him as head over all things to the church, which is His body, the fullness of Him who fills all in all.”           </a:t>
            </a:r>
            <a:r>
              <a:rPr lang="en-US" b="1" i="1" dirty="0"/>
              <a:t>(Ephesians 1:22)</a:t>
            </a:r>
          </a:p>
          <a:p>
            <a:pPr lvl="1"/>
            <a:r>
              <a:rPr lang="en-US" dirty="0"/>
              <a:t>Denominational preacher says, ‘I believe in One Lord!’</a:t>
            </a:r>
          </a:p>
          <a:p>
            <a:pPr lvl="2"/>
            <a:r>
              <a:rPr lang="en-US" dirty="0"/>
              <a:t>Name of the church – no New Testament authority</a:t>
            </a:r>
          </a:p>
          <a:p>
            <a:pPr lvl="2"/>
            <a:r>
              <a:rPr lang="en-US" dirty="0"/>
              <a:t>Organization of the local church – no New Testament authority</a:t>
            </a:r>
          </a:p>
          <a:p>
            <a:pPr lvl="2"/>
            <a:r>
              <a:rPr lang="en-US" dirty="0"/>
              <a:t>Worship of the church – corrupted from New Testament teaching</a:t>
            </a:r>
          </a:p>
          <a:p>
            <a:pPr lvl="2"/>
            <a:r>
              <a:rPr lang="en-US" dirty="0"/>
              <a:t>Mission and work of the church – no New Testament authority</a:t>
            </a:r>
          </a:p>
          <a:p>
            <a:pPr lvl="2"/>
            <a:r>
              <a:rPr lang="en-US" dirty="0"/>
              <a:t>Doctrines taught and practiced – Commandments of men</a:t>
            </a:r>
          </a:p>
          <a:p>
            <a:pPr lvl="1"/>
            <a:r>
              <a:rPr lang="en-US" b="1" dirty="0"/>
              <a:t>To claim One Lord while demonstrating a total disregard for His headship is nothing but lip service.</a:t>
            </a:r>
          </a:p>
          <a:p>
            <a:pPr lvl="1"/>
            <a:endParaRPr lang="en-US" dirty="0"/>
          </a:p>
        </p:txBody>
      </p:sp>
    </p:spTree>
    <p:extLst>
      <p:ext uri="{BB962C8B-B14F-4D97-AF65-F5344CB8AC3E}">
        <p14:creationId xmlns:p14="http://schemas.microsoft.com/office/powerpoint/2010/main" val="5604494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Ephesians 4:1-6</a:t>
            </a:r>
          </a:p>
        </p:txBody>
      </p:sp>
      <p:sp>
        <p:nvSpPr>
          <p:cNvPr id="3" name="Content Placeholder 2"/>
          <p:cNvSpPr>
            <a:spLocks noGrp="1"/>
          </p:cNvSpPr>
          <p:nvPr>
            <p:ph idx="1"/>
          </p:nvPr>
        </p:nvSpPr>
        <p:spPr/>
        <p:txBody>
          <a:bodyPr/>
          <a:lstStyle/>
          <a:p>
            <a:r>
              <a:rPr lang="en-US" dirty="0">
                <a:solidFill>
                  <a:schemeClr val="bg1">
                    <a:lumMod val="50000"/>
                  </a:schemeClr>
                </a:solidFill>
              </a:rPr>
              <a:t>“Therefore I, the prisoner of the Lord, implore you to walk in a manner worthy of the calling with which you have been called, with all humility and gentleness, with patience, showing tolerance for one another in love, being diligent to preserve the unity of the Spirit in the bond of peace.  There is one body and one Spirit, just as you are called in one hope of your calling; </a:t>
            </a:r>
            <a:r>
              <a:rPr lang="en-US" b="1" i="1" dirty="0"/>
              <a:t>one Lord</a:t>
            </a:r>
            <a:r>
              <a:rPr lang="en-US" dirty="0">
                <a:solidFill>
                  <a:schemeClr val="bg1">
                    <a:lumMod val="50000"/>
                  </a:schemeClr>
                </a:solidFill>
              </a:rPr>
              <a:t>, one faith, one baptism, one God and Father of all who is over all and through all and in all.”</a:t>
            </a:r>
          </a:p>
        </p:txBody>
      </p:sp>
    </p:spTree>
    <p:extLst>
      <p:ext uri="{BB962C8B-B14F-4D97-AF65-F5344CB8AC3E}">
        <p14:creationId xmlns:p14="http://schemas.microsoft.com/office/powerpoint/2010/main" val="30784152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93184"/>
            <a:ext cx="7886700" cy="940157"/>
          </a:xfrm>
        </p:spPr>
        <p:txBody>
          <a:bodyPr>
            <a:normAutofit fontScale="90000"/>
          </a:bodyPr>
          <a:lstStyle/>
          <a:p>
            <a:r>
              <a:rPr lang="en-US" dirty="0"/>
              <a:t>What does the One Lord mean to us?</a:t>
            </a:r>
          </a:p>
        </p:txBody>
      </p:sp>
      <p:sp>
        <p:nvSpPr>
          <p:cNvPr id="3" name="Content Placeholder 2"/>
          <p:cNvSpPr>
            <a:spLocks noGrp="1"/>
          </p:cNvSpPr>
          <p:nvPr>
            <p:ph idx="1"/>
          </p:nvPr>
        </p:nvSpPr>
        <p:spPr>
          <a:xfrm>
            <a:off x="463639" y="1133340"/>
            <a:ext cx="8229599" cy="5724659"/>
          </a:xfrm>
        </p:spPr>
        <p:txBody>
          <a:bodyPr>
            <a:normAutofit/>
          </a:bodyPr>
          <a:lstStyle/>
          <a:p>
            <a:r>
              <a:rPr lang="en-US" dirty="0"/>
              <a:t>We are united in our submission to Him.</a:t>
            </a:r>
          </a:p>
          <a:p>
            <a:pPr lvl="1"/>
            <a:r>
              <a:rPr lang="en-US" dirty="0"/>
              <a:t>“Whatever you do in word or deed, do all in the name of the Lord Jesus, giving thanks through Him to God the Father.”  </a:t>
            </a:r>
            <a:r>
              <a:rPr lang="en-US" b="1" i="1" dirty="0"/>
              <a:t>(Colossians 3:17)</a:t>
            </a:r>
          </a:p>
          <a:p>
            <a:pPr lvl="1"/>
            <a:r>
              <a:rPr lang="en-US" dirty="0"/>
              <a:t>“But, I have a spiritual life and a secular life, right?”</a:t>
            </a:r>
          </a:p>
          <a:p>
            <a:pPr lvl="2"/>
            <a:r>
              <a:rPr lang="en-US" dirty="0"/>
              <a:t>Pray, teach others, help others, study my Bible… Spiritual stuff.</a:t>
            </a:r>
          </a:p>
          <a:p>
            <a:pPr lvl="2"/>
            <a:r>
              <a:rPr lang="en-US" dirty="0"/>
              <a:t>Work, play golf, mow the lawn, vacation… Secular stuff.</a:t>
            </a:r>
          </a:p>
          <a:p>
            <a:pPr lvl="1"/>
            <a:r>
              <a:rPr lang="en-US" dirty="0"/>
              <a:t>“Whatever you do…” – That’s 24/7!</a:t>
            </a:r>
          </a:p>
          <a:p>
            <a:pPr lvl="2"/>
            <a:r>
              <a:rPr lang="en-US" dirty="0"/>
              <a:t>His teachings must govern every aspect of our lives.</a:t>
            </a:r>
          </a:p>
          <a:p>
            <a:pPr lvl="1"/>
            <a:endParaRPr lang="en-US" dirty="0"/>
          </a:p>
        </p:txBody>
      </p:sp>
    </p:spTree>
    <p:extLst>
      <p:ext uri="{BB962C8B-B14F-4D97-AF65-F5344CB8AC3E}">
        <p14:creationId xmlns:p14="http://schemas.microsoft.com/office/powerpoint/2010/main" val="27021860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93184"/>
            <a:ext cx="7886700" cy="940157"/>
          </a:xfrm>
        </p:spPr>
        <p:txBody>
          <a:bodyPr>
            <a:normAutofit fontScale="90000"/>
          </a:bodyPr>
          <a:lstStyle/>
          <a:p>
            <a:r>
              <a:rPr lang="en-US" dirty="0"/>
              <a:t>What does the One Lord mean to us?</a:t>
            </a:r>
          </a:p>
        </p:txBody>
      </p:sp>
      <p:sp>
        <p:nvSpPr>
          <p:cNvPr id="3" name="Content Placeholder 2"/>
          <p:cNvSpPr>
            <a:spLocks noGrp="1"/>
          </p:cNvSpPr>
          <p:nvPr>
            <p:ph idx="1"/>
          </p:nvPr>
        </p:nvSpPr>
        <p:spPr>
          <a:xfrm>
            <a:off x="463639" y="1133340"/>
            <a:ext cx="8229599" cy="5724659"/>
          </a:xfrm>
        </p:spPr>
        <p:txBody>
          <a:bodyPr>
            <a:normAutofit/>
          </a:bodyPr>
          <a:lstStyle/>
          <a:p>
            <a:r>
              <a:rPr lang="en-US" dirty="0"/>
              <a:t>We are united in recognizing His </a:t>
            </a:r>
            <a:r>
              <a:rPr lang="en-US" i="1" dirty="0"/>
              <a:t>exclusive</a:t>
            </a:r>
            <a:r>
              <a:rPr lang="en-US" dirty="0"/>
              <a:t> authority.</a:t>
            </a:r>
          </a:p>
          <a:p>
            <a:pPr lvl="1"/>
            <a:r>
              <a:rPr lang="en-US" dirty="0"/>
              <a:t>“All authority has been given to Me in heaven and on earth.”  </a:t>
            </a:r>
            <a:r>
              <a:rPr lang="en-US" b="1" i="1" dirty="0"/>
              <a:t>(Matthew 28:18)</a:t>
            </a:r>
          </a:p>
          <a:p>
            <a:pPr lvl="2"/>
            <a:r>
              <a:rPr lang="en-US" dirty="0"/>
              <a:t>Not Buddha, Confucius or Muhammad</a:t>
            </a:r>
          </a:p>
          <a:p>
            <a:pPr lvl="2"/>
            <a:r>
              <a:rPr lang="en-US" dirty="0"/>
              <a:t>Not Mary Baker Eddy or Joseph Smith</a:t>
            </a:r>
          </a:p>
          <a:p>
            <a:pPr lvl="2"/>
            <a:r>
              <a:rPr lang="en-US" dirty="0"/>
              <a:t>Not the Pope or Charles </a:t>
            </a:r>
            <a:r>
              <a:rPr lang="en-US" dirty="0" err="1"/>
              <a:t>Taze</a:t>
            </a:r>
            <a:r>
              <a:rPr lang="en-US" dirty="0"/>
              <a:t> Russell</a:t>
            </a:r>
          </a:p>
          <a:p>
            <a:pPr lvl="2"/>
            <a:r>
              <a:rPr lang="en-US" dirty="0"/>
              <a:t>Not denominational creed books</a:t>
            </a:r>
          </a:p>
          <a:p>
            <a:pPr lvl="1"/>
            <a:r>
              <a:rPr lang="en-US" dirty="0"/>
              <a:t>Not even Moses!</a:t>
            </a:r>
          </a:p>
          <a:p>
            <a:pPr lvl="2"/>
            <a:r>
              <a:rPr lang="en-US" dirty="0"/>
              <a:t>Peter:  “If you wish, I will make three tabernacles here, one for You, one for Moses, and one for Elijah.”</a:t>
            </a:r>
          </a:p>
          <a:p>
            <a:pPr lvl="2"/>
            <a:r>
              <a:rPr lang="en-US" dirty="0"/>
              <a:t>God:  “This is My beloved Son, with whom I am well-pleased; listen to Him!”  </a:t>
            </a:r>
            <a:r>
              <a:rPr lang="en-US" b="1" i="1" dirty="0"/>
              <a:t>(Matthew 17:4-5)</a:t>
            </a:r>
          </a:p>
        </p:txBody>
      </p:sp>
    </p:spTree>
    <p:extLst>
      <p:ext uri="{BB962C8B-B14F-4D97-AF65-F5344CB8AC3E}">
        <p14:creationId xmlns:p14="http://schemas.microsoft.com/office/powerpoint/2010/main" val="329637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93184"/>
            <a:ext cx="7886700" cy="940157"/>
          </a:xfrm>
        </p:spPr>
        <p:txBody>
          <a:bodyPr>
            <a:normAutofit fontScale="90000"/>
          </a:bodyPr>
          <a:lstStyle/>
          <a:p>
            <a:r>
              <a:rPr lang="en-US" dirty="0"/>
              <a:t>What does the One Lord mean to us?</a:t>
            </a:r>
          </a:p>
        </p:txBody>
      </p:sp>
      <p:sp>
        <p:nvSpPr>
          <p:cNvPr id="3" name="Content Placeholder 2"/>
          <p:cNvSpPr>
            <a:spLocks noGrp="1"/>
          </p:cNvSpPr>
          <p:nvPr>
            <p:ph idx="1"/>
          </p:nvPr>
        </p:nvSpPr>
        <p:spPr>
          <a:xfrm>
            <a:off x="463639" y="1133340"/>
            <a:ext cx="8229599" cy="5724659"/>
          </a:xfrm>
        </p:spPr>
        <p:txBody>
          <a:bodyPr>
            <a:normAutofit/>
          </a:bodyPr>
          <a:lstStyle/>
          <a:p>
            <a:r>
              <a:rPr lang="en-US" dirty="0"/>
              <a:t>We are united in recognizing Him as King of kings and Lord of lords.</a:t>
            </a:r>
          </a:p>
          <a:p>
            <a:pPr lvl="1"/>
            <a:r>
              <a:rPr lang="en-US" dirty="0"/>
              <a:t>“Every person is to be in subjection to the governing authorities.”  </a:t>
            </a:r>
            <a:r>
              <a:rPr lang="en-US" b="1" i="1" dirty="0"/>
              <a:t>(Romans 13:1)</a:t>
            </a:r>
          </a:p>
          <a:p>
            <a:pPr lvl="2"/>
            <a:r>
              <a:rPr lang="en-US" dirty="0"/>
              <a:t>Submitting to Christ’s authority means submitting to civil authority.  Except…</a:t>
            </a:r>
          </a:p>
          <a:p>
            <a:pPr lvl="1"/>
            <a:r>
              <a:rPr lang="en-US" dirty="0"/>
              <a:t>“Peter and the apostles answered, ‘We must obey God rather than men.’”  </a:t>
            </a:r>
            <a:r>
              <a:rPr lang="en-US" b="1" i="1" dirty="0"/>
              <a:t>(Acts 5:29)</a:t>
            </a:r>
          </a:p>
          <a:p>
            <a:r>
              <a:rPr lang="en-US" b="1" dirty="0"/>
              <a:t>We obey kings as far as our submission to Christ will allow; We obey the King of kings </a:t>
            </a:r>
            <a:r>
              <a:rPr lang="en-US" b="1" i="1" dirty="0"/>
              <a:t>always</a:t>
            </a:r>
            <a:r>
              <a:rPr lang="en-US" b="1" dirty="0"/>
              <a:t>.</a:t>
            </a:r>
          </a:p>
        </p:txBody>
      </p:sp>
    </p:spTree>
    <p:extLst>
      <p:ext uri="{BB962C8B-B14F-4D97-AF65-F5344CB8AC3E}">
        <p14:creationId xmlns:p14="http://schemas.microsoft.com/office/powerpoint/2010/main" val="15235071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49" y="365126"/>
            <a:ext cx="8000195" cy="1325563"/>
          </a:xfrm>
        </p:spPr>
        <p:txBody>
          <a:bodyPr>
            <a:normAutofit/>
          </a:bodyPr>
          <a:lstStyle/>
          <a:p>
            <a:r>
              <a:rPr lang="en-US" dirty="0"/>
              <a:t>Jesus wants to be your Lord and Savior!</a:t>
            </a:r>
          </a:p>
        </p:txBody>
      </p:sp>
      <p:sp>
        <p:nvSpPr>
          <p:cNvPr id="3" name="Content Placeholder 2"/>
          <p:cNvSpPr>
            <a:spLocks noGrp="1"/>
          </p:cNvSpPr>
          <p:nvPr>
            <p:ph idx="1"/>
          </p:nvPr>
        </p:nvSpPr>
        <p:spPr>
          <a:xfrm>
            <a:off x="628649" y="1918952"/>
            <a:ext cx="8099345" cy="4765182"/>
          </a:xfrm>
        </p:spPr>
        <p:txBody>
          <a:bodyPr>
            <a:normAutofit/>
          </a:bodyPr>
          <a:lstStyle/>
          <a:p>
            <a:r>
              <a:rPr lang="en-US" dirty="0"/>
              <a:t>Believe that Jesus of Nazareth is the Christ, the Son of the living God.   </a:t>
            </a:r>
            <a:r>
              <a:rPr lang="en-US" b="1" i="1" dirty="0"/>
              <a:t>(John 8:24)</a:t>
            </a:r>
          </a:p>
          <a:p>
            <a:r>
              <a:rPr lang="en-US" dirty="0"/>
              <a:t>Confess Christ as Lord of your life.  </a:t>
            </a:r>
            <a:r>
              <a:rPr lang="en-US" b="1" i="1" dirty="0"/>
              <a:t>(Romans 10:9-10)</a:t>
            </a:r>
          </a:p>
          <a:p>
            <a:r>
              <a:rPr lang="en-US" dirty="0"/>
              <a:t>Repent and be baptized for the remission of sins. </a:t>
            </a:r>
            <a:r>
              <a:rPr lang="en-US" b="1" i="1" dirty="0"/>
              <a:t>(Acts 2:38)</a:t>
            </a:r>
          </a:p>
          <a:p>
            <a:pPr marL="228600" lvl="1">
              <a:spcBef>
                <a:spcPts val="1000"/>
              </a:spcBef>
            </a:pPr>
            <a:r>
              <a:rPr lang="en-US" sz="2800" dirty="0"/>
              <a:t>“Be faithful until death, and I will give you the crown of life.”  </a:t>
            </a:r>
            <a:r>
              <a:rPr lang="en-US" sz="2800" b="1" i="1" dirty="0"/>
              <a:t>(Revelation 2:10)</a:t>
            </a:r>
          </a:p>
        </p:txBody>
      </p:sp>
    </p:spTree>
    <p:extLst>
      <p:ext uri="{BB962C8B-B14F-4D97-AF65-F5344CB8AC3E}">
        <p14:creationId xmlns:p14="http://schemas.microsoft.com/office/powerpoint/2010/main" val="25809688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93184"/>
            <a:ext cx="7886700" cy="940157"/>
          </a:xfrm>
        </p:spPr>
        <p:txBody>
          <a:bodyPr/>
          <a:lstStyle/>
          <a:p>
            <a:r>
              <a:rPr lang="en-US" dirty="0"/>
              <a:t>“lord” in the New Testament…</a:t>
            </a:r>
          </a:p>
        </p:txBody>
      </p:sp>
      <p:sp>
        <p:nvSpPr>
          <p:cNvPr id="3" name="Content Placeholder 2"/>
          <p:cNvSpPr>
            <a:spLocks noGrp="1"/>
          </p:cNvSpPr>
          <p:nvPr>
            <p:ph idx="1"/>
          </p:nvPr>
        </p:nvSpPr>
        <p:spPr>
          <a:xfrm>
            <a:off x="628650" y="1133341"/>
            <a:ext cx="7886700" cy="5602310"/>
          </a:xfrm>
        </p:spPr>
        <p:txBody>
          <a:bodyPr>
            <a:normAutofit/>
          </a:bodyPr>
          <a:lstStyle/>
          <a:p>
            <a:r>
              <a:rPr lang="en-US" dirty="0"/>
              <a:t>Lord:  </a:t>
            </a:r>
            <a:r>
              <a:rPr lang="en-US" i="1" dirty="0" err="1"/>
              <a:t>kurios</a:t>
            </a:r>
            <a:r>
              <a:rPr lang="en-US" i="1" dirty="0"/>
              <a:t> (gr) – </a:t>
            </a:r>
            <a:r>
              <a:rPr lang="en-US" dirty="0"/>
              <a:t>from </a:t>
            </a:r>
            <a:r>
              <a:rPr lang="en-US" dirty="0" err="1"/>
              <a:t>kuros</a:t>
            </a:r>
            <a:r>
              <a:rPr lang="en-US" dirty="0"/>
              <a:t> (authority); lord, master</a:t>
            </a:r>
          </a:p>
          <a:p>
            <a:pPr lvl="1"/>
            <a:r>
              <a:rPr lang="en-US" dirty="0"/>
              <a:t>Owner, master</a:t>
            </a:r>
          </a:p>
          <a:p>
            <a:pPr lvl="2"/>
            <a:r>
              <a:rPr lang="en-US" dirty="0"/>
              <a:t>“When he had begun to settle them, one who owed him ten thousand talents was brought to him.  But since he did not have the means to repay, his </a:t>
            </a:r>
            <a:r>
              <a:rPr lang="en-US" b="1" i="1" dirty="0"/>
              <a:t>lord</a:t>
            </a:r>
            <a:r>
              <a:rPr lang="en-US" dirty="0"/>
              <a:t> commanded him to be sold…”  </a:t>
            </a:r>
            <a:r>
              <a:rPr lang="en-US" b="1" i="1" dirty="0"/>
              <a:t>(Matthew 18:24-25)</a:t>
            </a:r>
          </a:p>
          <a:p>
            <a:pPr lvl="1"/>
            <a:r>
              <a:rPr lang="en-US" dirty="0"/>
              <a:t>A sovereign, prince, chief, emperor</a:t>
            </a:r>
          </a:p>
          <a:p>
            <a:pPr lvl="2"/>
            <a:r>
              <a:rPr lang="en-US" dirty="0"/>
              <a:t>Festus referring to Caesar:  “Yet I have nothing definite about him to write to my </a:t>
            </a:r>
            <a:r>
              <a:rPr lang="en-US" b="1" i="1" dirty="0"/>
              <a:t>lord</a:t>
            </a:r>
            <a:r>
              <a:rPr lang="en-US" dirty="0"/>
              <a:t>.”  </a:t>
            </a:r>
            <a:r>
              <a:rPr lang="en-US" b="1" i="1" dirty="0"/>
              <a:t>(Acts 25:26)</a:t>
            </a:r>
          </a:p>
          <a:p>
            <a:pPr lvl="1"/>
            <a:r>
              <a:rPr lang="en-US" dirty="0"/>
              <a:t>A title of honor expressive of respect and reverence</a:t>
            </a:r>
          </a:p>
          <a:p>
            <a:pPr lvl="2"/>
            <a:r>
              <a:rPr lang="en-US" dirty="0"/>
              <a:t>“Sarah obeyed Abraham, calling him lord...”  </a:t>
            </a:r>
            <a:r>
              <a:rPr lang="en-US" b="1" i="1" dirty="0"/>
              <a:t>(1 Peter 3:6)</a:t>
            </a:r>
          </a:p>
          <a:p>
            <a:pPr lvl="1"/>
            <a:r>
              <a:rPr lang="en-US" dirty="0"/>
              <a:t>Title given to God; Messiah</a:t>
            </a:r>
          </a:p>
          <a:p>
            <a:pPr lvl="2"/>
            <a:r>
              <a:rPr lang="en-US" dirty="0"/>
              <a:t>“Blessed is He who comes in the name of the </a:t>
            </a:r>
            <a:r>
              <a:rPr lang="en-US" b="1" i="1" dirty="0"/>
              <a:t>Lord</a:t>
            </a:r>
            <a:r>
              <a:rPr lang="en-US" dirty="0"/>
              <a:t>.”    </a:t>
            </a:r>
            <a:r>
              <a:rPr lang="en-US" b="1" i="1" dirty="0"/>
              <a:t>(Matthew 21:9)</a:t>
            </a:r>
          </a:p>
        </p:txBody>
      </p:sp>
    </p:spTree>
    <p:extLst>
      <p:ext uri="{BB962C8B-B14F-4D97-AF65-F5344CB8AC3E}">
        <p14:creationId xmlns:p14="http://schemas.microsoft.com/office/powerpoint/2010/main" val="32133112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93184"/>
            <a:ext cx="7886700" cy="940157"/>
          </a:xfrm>
        </p:spPr>
        <p:txBody>
          <a:bodyPr/>
          <a:lstStyle/>
          <a:p>
            <a:r>
              <a:rPr lang="en-US" dirty="0"/>
              <a:t>“lord” in the Old Testament…</a:t>
            </a:r>
          </a:p>
        </p:txBody>
      </p:sp>
      <p:sp>
        <p:nvSpPr>
          <p:cNvPr id="3" name="Content Placeholder 2"/>
          <p:cNvSpPr>
            <a:spLocks noGrp="1"/>
          </p:cNvSpPr>
          <p:nvPr>
            <p:ph idx="1"/>
          </p:nvPr>
        </p:nvSpPr>
        <p:spPr>
          <a:xfrm>
            <a:off x="463639" y="1133340"/>
            <a:ext cx="8229599" cy="5724659"/>
          </a:xfrm>
        </p:spPr>
        <p:txBody>
          <a:bodyPr>
            <a:normAutofit/>
          </a:bodyPr>
          <a:lstStyle/>
          <a:p>
            <a:r>
              <a:rPr lang="en-US" dirty="0"/>
              <a:t>lord:  </a:t>
            </a:r>
            <a:r>
              <a:rPr lang="en-US" i="1" dirty="0" err="1"/>
              <a:t>adon</a:t>
            </a:r>
            <a:r>
              <a:rPr lang="en-US" i="1" dirty="0"/>
              <a:t> (h) – </a:t>
            </a:r>
            <a:r>
              <a:rPr lang="en-US" dirty="0"/>
              <a:t>sovereign, controller (human or divine): - lord, master, owner, term of respect</a:t>
            </a:r>
          </a:p>
          <a:p>
            <a:pPr lvl="1"/>
            <a:r>
              <a:rPr lang="en-US" dirty="0"/>
              <a:t>Abram to visitors: “My lord, if now I have found favor in your sight, please do not pass your servant by.” </a:t>
            </a:r>
            <a:r>
              <a:rPr lang="en-US" b="1" i="1" dirty="0"/>
              <a:t>(Gen. 18:3)</a:t>
            </a:r>
          </a:p>
          <a:p>
            <a:r>
              <a:rPr lang="en-US" dirty="0"/>
              <a:t>Lord:  </a:t>
            </a:r>
            <a:r>
              <a:rPr lang="en-US" i="1" dirty="0" err="1"/>
              <a:t>adonay</a:t>
            </a:r>
            <a:r>
              <a:rPr lang="en-US" i="1" dirty="0"/>
              <a:t> (h) </a:t>
            </a:r>
            <a:r>
              <a:rPr lang="en-US" dirty="0"/>
              <a:t>– usually used to refer to God.</a:t>
            </a:r>
          </a:p>
          <a:p>
            <a:pPr lvl="1"/>
            <a:r>
              <a:rPr lang="en-US" dirty="0"/>
              <a:t>Moses to God:  “Please, Lord, now send the message by whomever You will.”  </a:t>
            </a:r>
            <a:r>
              <a:rPr lang="en-US" b="1" i="1" dirty="0"/>
              <a:t>(Exodus 4:13)</a:t>
            </a:r>
          </a:p>
          <a:p>
            <a:r>
              <a:rPr lang="en-US" dirty="0"/>
              <a:t>L</a:t>
            </a:r>
            <a:r>
              <a:rPr lang="en-US" sz="2400" dirty="0"/>
              <a:t>ORD</a:t>
            </a:r>
            <a:r>
              <a:rPr lang="en-US" dirty="0"/>
              <a:t>:  </a:t>
            </a:r>
            <a:r>
              <a:rPr lang="en-US" i="1" dirty="0" err="1"/>
              <a:t>Yhvh</a:t>
            </a:r>
            <a:r>
              <a:rPr lang="en-US" i="1" dirty="0"/>
              <a:t>, </a:t>
            </a:r>
            <a:r>
              <a:rPr lang="en-US" i="1" dirty="0" err="1"/>
              <a:t>Yehovah</a:t>
            </a:r>
            <a:r>
              <a:rPr lang="en-US" i="1" dirty="0"/>
              <a:t>, </a:t>
            </a:r>
            <a:r>
              <a:rPr lang="en-US" i="1" dirty="0" err="1"/>
              <a:t>Yahveh</a:t>
            </a:r>
            <a:r>
              <a:rPr lang="en-US" i="1" dirty="0"/>
              <a:t> (h)</a:t>
            </a:r>
            <a:r>
              <a:rPr lang="en-US" dirty="0"/>
              <a:t> – Proper name of the God of Israel</a:t>
            </a:r>
          </a:p>
          <a:p>
            <a:pPr lvl="1"/>
            <a:r>
              <a:rPr lang="en-US" dirty="0"/>
              <a:t>“To Seth, to him also a son was born; and he called his name </a:t>
            </a:r>
            <a:r>
              <a:rPr lang="en-US" dirty="0" err="1"/>
              <a:t>Enosh</a:t>
            </a:r>
            <a:r>
              <a:rPr lang="en-US" dirty="0"/>
              <a:t>.  Then men began to call upon the name of the LORD.”  </a:t>
            </a:r>
            <a:r>
              <a:rPr lang="en-US" b="1" i="1" dirty="0"/>
              <a:t>(Genesis 4:26)</a:t>
            </a:r>
          </a:p>
          <a:p>
            <a:pPr lvl="1"/>
            <a:r>
              <a:rPr lang="en-US" dirty="0"/>
              <a:t>First example in scripture of someone calling God </a:t>
            </a:r>
            <a:r>
              <a:rPr lang="en-US" i="1" dirty="0" err="1"/>
              <a:t>Yahveh</a:t>
            </a:r>
            <a:r>
              <a:rPr lang="en-US" dirty="0"/>
              <a:t> is Noah in </a:t>
            </a:r>
            <a:r>
              <a:rPr lang="en-US" b="1" i="1" dirty="0"/>
              <a:t>Genesis 9:26</a:t>
            </a:r>
            <a:r>
              <a:rPr lang="en-US" dirty="0"/>
              <a:t>.</a:t>
            </a:r>
          </a:p>
        </p:txBody>
      </p:sp>
    </p:spTree>
    <p:extLst>
      <p:ext uri="{BB962C8B-B14F-4D97-AF65-F5344CB8AC3E}">
        <p14:creationId xmlns:p14="http://schemas.microsoft.com/office/powerpoint/2010/main" val="25134327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93184"/>
            <a:ext cx="7886700" cy="940157"/>
          </a:xfrm>
        </p:spPr>
        <p:txBody>
          <a:bodyPr/>
          <a:lstStyle/>
          <a:p>
            <a:r>
              <a:rPr lang="en-US" dirty="0"/>
              <a:t>Some thoughts on</a:t>
            </a:r>
            <a:r>
              <a:rPr lang="en-US" i="1" dirty="0"/>
              <a:t> </a:t>
            </a:r>
            <a:r>
              <a:rPr lang="en-US" i="1" dirty="0" err="1"/>
              <a:t>Yahveh</a:t>
            </a:r>
            <a:r>
              <a:rPr lang="en-US" dirty="0"/>
              <a:t>…</a:t>
            </a:r>
          </a:p>
        </p:txBody>
      </p:sp>
      <p:sp>
        <p:nvSpPr>
          <p:cNvPr id="3" name="Content Placeholder 2"/>
          <p:cNvSpPr>
            <a:spLocks noGrp="1"/>
          </p:cNvSpPr>
          <p:nvPr>
            <p:ph idx="1"/>
          </p:nvPr>
        </p:nvSpPr>
        <p:spPr>
          <a:xfrm>
            <a:off x="463639" y="1133340"/>
            <a:ext cx="8229599" cy="5724659"/>
          </a:xfrm>
        </p:spPr>
        <p:txBody>
          <a:bodyPr>
            <a:normAutofit/>
          </a:bodyPr>
          <a:lstStyle/>
          <a:p>
            <a:r>
              <a:rPr lang="en-US" dirty="0"/>
              <a:t>Most translations use “the L</a:t>
            </a:r>
            <a:r>
              <a:rPr lang="en-US" sz="2400" dirty="0"/>
              <a:t>ORD</a:t>
            </a:r>
            <a:r>
              <a:rPr lang="en-US" dirty="0"/>
              <a:t>” whenever </a:t>
            </a:r>
            <a:r>
              <a:rPr lang="en-US" dirty="0" err="1"/>
              <a:t>Yahveh</a:t>
            </a:r>
            <a:r>
              <a:rPr lang="en-US" dirty="0"/>
              <a:t> shows up in the Hebrew text.</a:t>
            </a:r>
          </a:p>
          <a:p>
            <a:pPr lvl="1"/>
            <a:r>
              <a:rPr lang="en-US" dirty="0"/>
              <a:t>Could have transliterated “</a:t>
            </a:r>
            <a:r>
              <a:rPr lang="en-US" dirty="0" err="1"/>
              <a:t>Yahveh</a:t>
            </a:r>
            <a:r>
              <a:rPr lang="en-US" dirty="0"/>
              <a:t>” or Jehovah.</a:t>
            </a:r>
          </a:p>
          <a:p>
            <a:pPr lvl="1"/>
            <a:r>
              <a:rPr lang="en-US" dirty="0"/>
              <a:t>American Standard Version uses Jehovah.</a:t>
            </a:r>
          </a:p>
          <a:p>
            <a:r>
              <a:rPr lang="en-US" dirty="0"/>
              <a:t>Jesus (and the Holy Spirit) translated </a:t>
            </a:r>
            <a:r>
              <a:rPr lang="en-US" i="1" dirty="0" err="1"/>
              <a:t>Yahveh</a:t>
            </a:r>
            <a:r>
              <a:rPr lang="en-US" dirty="0"/>
              <a:t> in the Hebrew to </a:t>
            </a:r>
            <a:r>
              <a:rPr lang="en-US" i="1" dirty="0" err="1"/>
              <a:t>kurios</a:t>
            </a:r>
            <a:r>
              <a:rPr lang="en-US" dirty="0"/>
              <a:t> in the Greek!</a:t>
            </a:r>
          </a:p>
          <a:p>
            <a:pPr lvl="1"/>
            <a:r>
              <a:rPr lang="en-US" dirty="0"/>
              <a:t>“&lt;</a:t>
            </a:r>
            <a:r>
              <a:rPr lang="en-US" dirty="0" err="1"/>
              <a:t>Yahveh</a:t>
            </a:r>
            <a:r>
              <a:rPr lang="en-US" dirty="0"/>
              <a:t>&gt; says to my &lt;</a:t>
            </a:r>
            <a:r>
              <a:rPr lang="en-US" dirty="0" err="1"/>
              <a:t>Adonay</a:t>
            </a:r>
            <a:r>
              <a:rPr lang="en-US" dirty="0"/>
              <a:t>&gt;:  ‘Sit at My right hand until I make Your enemies a footstool for Your feet.”  </a:t>
            </a:r>
            <a:r>
              <a:rPr lang="en-US" b="1" i="1" dirty="0"/>
              <a:t>(Ps. 110:1)</a:t>
            </a:r>
          </a:p>
          <a:p>
            <a:pPr lvl="1"/>
            <a:r>
              <a:rPr lang="en-US" dirty="0"/>
              <a:t>“The &lt;</a:t>
            </a:r>
            <a:r>
              <a:rPr lang="en-US" dirty="0" err="1"/>
              <a:t>kurios</a:t>
            </a:r>
            <a:r>
              <a:rPr lang="en-US" dirty="0"/>
              <a:t>&gt; said to my &lt;</a:t>
            </a:r>
            <a:r>
              <a:rPr lang="en-US" dirty="0" err="1"/>
              <a:t>kurios</a:t>
            </a:r>
            <a:r>
              <a:rPr lang="en-US" dirty="0"/>
              <a:t>&gt;, ‘Sit at My right hand until I put Your enemies beneath Your feet.’”  </a:t>
            </a:r>
            <a:r>
              <a:rPr lang="en-US" b="1" i="1" dirty="0"/>
              <a:t>(Mark 12:36)</a:t>
            </a:r>
          </a:p>
          <a:p>
            <a:r>
              <a:rPr lang="en-US" b="1" i="1" dirty="0"/>
              <a:t>If the Holy Spirit says it is fine to use L</a:t>
            </a:r>
            <a:r>
              <a:rPr lang="en-US" sz="2400" b="1" i="1" dirty="0"/>
              <a:t>ORD</a:t>
            </a:r>
            <a:r>
              <a:rPr lang="en-US" b="1" i="1" dirty="0"/>
              <a:t> in place of </a:t>
            </a:r>
            <a:r>
              <a:rPr lang="en-US" b="1" i="1" dirty="0" err="1"/>
              <a:t>Yahveh</a:t>
            </a:r>
            <a:r>
              <a:rPr lang="en-US" b="1" i="1" dirty="0"/>
              <a:t>, it’s fine with me!</a:t>
            </a:r>
          </a:p>
          <a:p>
            <a:r>
              <a:rPr lang="en-US" dirty="0"/>
              <a:t>Hint:  Watch for L</a:t>
            </a:r>
            <a:r>
              <a:rPr lang="en-US" sz="2400" dirty="0"/>
              <a:t>ORD </a:t>
            </a:r>
            <a:r>
              <a:rPr lang="en-US" dirty="0"/>
              <a:t>verses Lord verses lord.</a:t>
            </a:r>
          </a:p>
          <a:p>
            <a:endParaRPr lang="en-US" dirty="0"/>
          </a:p>
        </p:txBody>
      </p:sp>
    </p:spTree>
    <p:extLst>
      <p:ext uri="{BB962C8B-B14F-4D97-AF65-F5344CB8AC3E}">
        <p14:creationId xmlns:p14="http://schemas.microsoft.com/office/powerpoint/2010/main" val="29785054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93184"/>
            <a:ext cx="7886700" cy="940157"/>
          </a:xfrm>
        </p:spPr>
        <p:txBody>
          <a:bodyPr/>
          <a:lstStyle/>
          <a:p>
            <a:r>
              <a:rPr lang="en-US" dirty="0"/>
              <a:t>Who is the One Lord?</a:t>
            </a:r>
          </a:p>
        </p:txBody>
      </p:sp>
      <p:sp>
        <p:nvSpPr>
          <p:cNvPr id="3" name="Content Placeholder 2"/>
          <p:cNvSpPr>
            <a:spLocks noGrp="1"/>
          </p:cNvSpPr>
          <p:nvPr>
            <p:ph idx="1"/>
          </p:nvPr>
        </p:nvSpPr>
        <p:spPr>
          <a:xfrm>
            <a:off x="463639" y="1133340"/>
            <a:ext cx="8229599" cy="5724659"/>
          </a:xfrm>
        </p:spPr>
        <p:txBody>
          <a:bodyPr>
            <a:normAutofit/>
          </a:bodyPr>
          <a:lstStyle/>
          <a:p>
            <a:r>
              <a:rPr lang="en-US" dirty="0"/>
              <a:t>If “Lord” is used in many ways in scripture, how can we know who the One Lord is?</a:t>
            </a:r>
          </a:p>
          <a:p>
            <a:r>
              <a:rPr lang="en-US" dirty="0"/>
              <a:t>Important to understand the nature of the Godhead.</a:t>
            </a:r>
          </a:p>
        </p:txBody>
      </p:sp>
    </p:spTree>
    <p:extLst>
      <p:ext uri="{BB962C8B-B14F-4D97-AF65-F5344CB8AC3E}">
        <p14:creationId xmlns:p14="http://schemas.microsoft.com/office/powerpoint/2010/main" val="32517543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93184"/>
            <a:ext cx="7886700" cy="940157"/>
          </a:xfrm>
        </p:spPr>
        <p:txBody>
          <a:bodyPr/>
          <a:lstStyle/>
          <a:p>
            <a:r>
              <a:rPr lang="en-US" dirty="0"/>
              <a:t>The Godhead:</a:t>
            </a:r>
          </a:p>
        </p:txBody>
      </p:sp>
      <p:sp>
        <p:nvSpPr>
          <p:cNvPr id="3" name="Content Placeholder 2"/>
          <p:cNvSpPr>
            <a:spLocks noGrp="1"/>
          </p:cNvSpPr>
          <p:nvPr>
            <p:ph idx="1"/>
          </p:nvPr>
        </p:nvSpPr>
        <p:spPr>
          <a:xfrm>
            <a:off x="463639" y="1133340"/>
            <a:ext cx="8229599" cy="5724659"/>
          </a:xfrm>
        </p:spPr>
        <p:txBody>
          <a:bodyPr>
            <a:normAutofit/>
          </a:bodyPr>
          <a:lstStyle/>
          <a:p>
            <a:r>
              <a:rPr lang="en-US" dirty="0"/>
              <a:t>“Go therefore, and make disciples of all the nations, baptizing them in the name of the Father and the Son and the Holy Spirit.”            </a:t>
            </a:r>
            <a:r>
              <a:rPr lang="en-US" b="1" i="1" dirty="0"/>
              <a:t>(Matthew 28:19)</a:t>
            </a:r>
          </a:p>
          <a:p>
            <a:r>
              <a:rPr lang="en-US" dirty="0"/>
              <a:t>One God, three distinct personalities</a:t>
            </a:r>
          </a:p>
          <a:p>
            <a:pPr lvl="1"/>
            <a:r>
              <a:rPr lang="en-US" dirty="0"/>
              <a:t>Perfectly united in love and purpose</a:t>
            </a:r>
          </a:p>
          <a:p>
            <a:pPr lvl="1"/>
            <a:r>
              <a:rPr lang="en-US" dirty="0"/>
              <a:t>“In the beginning God created the heavens and the earth.”  </a:t>
            </a:r>
            <a:r>
              <a:rPr lang="en-US" b="1" i="1" dirty="0"/>
              <a:t>(Genesis 1:1)</a:t>
            </a:r>
          </a:p>
          <a:p>
            <a:pPr lvl="1"/>
            <a:r>
              <a:rPr lang="en-US" dirty="0"/>
              <a:t>“In the beginning was the Word, and the Word was with God and the Word was God.  He was in the beginning with God.  All things came into being through Him, and apart from Him nothing came into being that has come into being.”  </a:t>
            </a:r>
            <a:r>
              <a:rPr lang="en-US" b="1" i="1" dirty="0"/>
              <a:t>(John 1:1-3)</a:t>
            </a:r>
          </a:p>
          <a:p>
            <a:pPr lvl="1"/>
            <a:r>
              <a:rPr lang="en-US" dirty="0"/>
              <a:t>“Let </a:t>
            </a:r>
            <a:r>
              <a:rPr lang="en-US" i="1" dirty="0"/>
              <a:t>Us</a:t>
            </a:r>
            <a:r>
              <a:rPr lang="en-US" dirty="0"/>
              <a:t> make man in </a:t>
            </a:r>
            <a:r>
              <a:rPr lang="en-US" i="1" dirty="0"/>
              <a:t>Our</a:t>
            </a:r>
            <a:r>
              <a:rPr lang="en-US" dirty="0"/>
              <a:t> image, according to</a:t>
            </a:r>
            <a:r>
              <a:rPr lang="en-US" i="1" dirty="0"/>
              <a:t> Our </a:t>
            </a:r>
            <a:r>
              <a:rPr lang="en-US" dirty="0"/>
              <a:t>likeness.”  </a:t>
            </a:r>
            <a:r>
              <a:rPr lang="en-US" b="1" i="1" dirty="0"/>
              <a:t>(Genesis 1:26)</a:t>
            </a:r>
          </a:p>
        </p:txBody>
      </p:sp>
    </p:spTree>
    <p:extLst>
      <p:ext uri="{BB962C8B-B14F-4D97-AF65-F5344CB8AC3E}">
        <p14:creationId xmlns:p14="http://schemas.microsoft.com/office/powerpoint/2010/main" val="28848568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93184"/>
            <a:ext cx="7886700" cy="940157"/>
          </a:xfrm>
        </p:spPr>
        <p:txBody>
          <a:bodyPr/>
          <a:lstStyle/>
          <a:p>
            <a:r>
              <a:rPr lang="en-US" dirty="0"/>
              <a:t>The Godhead:</a:t>
            </a:r>
          </a:p>
        </p:txBody>
      </p:sp>
      <p:sp>
        <p:nvSpPr>
          <p:cNvPr id="3" name="Content Placeholder 2"/>
          <p:cNvSpPr>
            <a:spLocks noGrp="1"/>
          </p:cNvSpPr>
          <p:nvPr>
            <p:ph idx="1"/>
          </p:nvPr>
        </p:nvSpPr>
        <p:spPr>
          <a:xfrm>
            <a:off x="463639" y="1133340"/>
            <a:ext cx="8229599" cy="5724659"/>
          </a:xfrm>
        </p:spPr>
        <p:txBody>
          <a:bodyPr>
            <a:normAutofit/>
          </a:bodyPr>
          <a:lstStyle/>
          <a:p>
            <a:r>
              <a:rPr lang="en-US" dirty="0"/>
              <a:t>God the Father is preeminent within the Godhead.</a:t>
            </a:r>
          </a:p>
          <a:p>
            <a:pPr lvl="1"/>
            <a:r>
              <a:rPr lang="en-US" dirty="0"/>
              <a:t>“But I want you to understand that Christ is the head of every man, and the man is the head of a woman, and God is the head of Christ.”  </a:t>
            </a:r>
            <a:r>
              <a:rPr lang="en-US" b="1" i="1" dirty="0"/>
              <a:t>(1 Corinthians 11:3)</a:t>
            </a:r>
          </a:p>
          <a:p>
            <a:pPr lvl="1"/>
            <a:r>
              <a:rPr lang="en-US" dirty="0"/>
              <a:t>“For He has put all things in subjection under His feet.  But when He says, ‘All things are put in subjection,’ it is evident that He is excepted who put all things in subjection to Him.  When all things are subjected to Him, then the Son Himself also will be subjected to the One who subjected all things to Him, so that God may be all in all.”                                      </a:t>
            </a:r>
            <a:r>
              <a:rPr lang="en-US" b="1" i="1" dirty="0"/>
              <a:t>(1 Corinthians 15:27-28)</a:t>
            </a:r>
          </a:p>
        </p:txBody>
      </p:sp>
    </p:spTree>
    <p:extLst>
      <p:ext uri="{BB962C8B-B14F-4D97-AF65-F5344CB8AC3E}">
        <p14:creationId xmlns:p14="http://schemas.microsoft.com/office/powerpoint/2010/main" val="30506571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93184"/>
            <a:ext cx="7886700" cy="940157"/>
          </a:xfrm>
        </p:spPr>
        <p:txBody>
          <a:bodyPr/>
          <a:lstStyle/>
          <a:p>
            <a:r>
              <a:rPr lang="en-US" dirty="0"/>
              <a:t>The Godhead:</a:t>
            </a:r>
          </a:p>
        </p:txBody>
      </p:sp>
      <p:sp>
        <p:nvSpPr>
          <p:cNvPr id="3" name="Content Placeholder 2"/>
          <p:cNvSpPr>
            <a:spLocks noGrp="1"/>
          </p:cNvSpPr>
          <p:nvPr>
            <p:ph idx="1"/>
          </p:nvPr>
        </p:nvSpPr>
        <p:spPr>
          <a:xfrm>
            <a:off x="463639" y="1133340"/>
            <a:ext cx="8229599" cy="5724659"/>
          </a:xfrm>
        </p:spPr>
        <p:txBody>
          <a:bodyPr>
            <a:normAutofit/>
          </a:bodyPr>
          <a:lstStyle/>
          <a:p>
            <a:r>
              <a:rPr lang="en-US" dirty="0"/>
              <a:t>The Father’s relationship with the Son</a:t>
            </a:r>
          </a:p>
          <a:p>
            <a:pPr lvl="1"/>
            <a:r>
              <a:rPr lang="en-US" dirty="0"/>
              <a:t>“Just as the Father has loved Me, I have also loved you; abide in My love.”  </a:t>
            </a:r>
            <a:r>
              <a:rPr lang="en-US" b="1" i="1" dirty="0"/>
              <a:t>(John 15:9)</a:t>
            </a:r>
          </a:p>
          <a:p>
            <a:pPr lvl="1"/>
            <a:r>
              <a:rPr lang="en-US" dirty="0"/>
              <a:t>“A voice out of the heavens said, ‘This is My beloved Son, in whom I am well-pleased.”  </a:t>
            </a:r>
            <a:r>
              <a:rPr lang="en-US" b="1" i="1" dirty="0"/>
              <a:t>(Matthew 3:17)</a:t>
            </a:r>
          </a:p>
          <a:p>
            <a:pPr lvl="1"/>
            <a:r>
              <a:rPr lang="en-US" dirty="0"/>
              <a:t>“For by Him (Christ) all things were created, both in the heavens and on earth, visible and invisible, whether thrones or dominions or rulers or authorities – all things have been created through Him and for Him.”      </a:t>
            </a:r>
            <a:r>
              <a:rPr lang="en-US" b="1" i="1" dirty="0"/>
              <a:t>(Colossians 1:16)</a:t>
            </a:r>
          </a:p>
          <a:p>
            <a:pPr lvl="1"/>
            <a:r>
              <a:rPr lang="en-US" b="1" dirty="0"/>
              <a:t>Everything was created </a:t>
            </a:r>
            <a:r>
              <a:rPr lang="en-US" b="1" i="1" dirty="0"/>
              <a:t>FOR</a:t>
            </a:r>
            <a:r>
              <a:rPr lang="en-US" b="1" dirty="0"/>
              <a:t> Him!  How special is that?!?</a:t>
            </a:r>
          </a:p>
          <a:p>
            <a:r>
              <a:rPr lang="en-US" b="1" dirty="0"/>
              <a:t>Striking that the Father would offer as a sacrifice for us, the one He loved so profoundly!</a:t>
            </a:r>
          </a:p>
        </p:txBody>
      </p:sp>
    </p:spTree>
    <p:extLst>
      <p:ext uri="{BB962C8B-B14F-4D97-AF65-F5344CB8AC3E}">
        <p14:creationId xmlns:p14="http://schemas.microsoft.com/office/powerpoint/2010/main" val="1499117353"/>
      </p:ext>
    </p:extLst>
  </p:cSld>
  <p:clrMapOvr>
    <a:masterClrMapping/>
  </p:clrMapOvr>
</p:sld>
</file>

<file path=ppt/theme/theme1.xml><?xml version="1.0" encoding="utf-8"?>
<a:theme xmlns:a="http://schemas.openxmlformats.org/drawingml/2006/main" name="Depth">
  <a:themeElements>
    <a:clrScheme name="Depth">
      <a:dk1>
        <a:sysClr val="windowText" lastClr="000000"/>
      </a:dk1>
      <a:lt1>
        <a:sysClr val="window" lastClr="FFFFFF"/>
      </a:lt1>
      <a:dk2>
        <a:srgbClr val="455F51"/>
      </a:dk2>
      <a:lt2>
        <a:srgbClr val="94D7E4"/>
      </a:lt2>
      <a:accent1>
        <a:srgbClr val="41AEBD"/>
      </a:accent1>
      <a:accent2>
        <a:srgbClr val="97E9D5"/>
      </a:accent2>
      <a:accent3>
        <a:srgbClr val="A2CF49"/>
      </a:accent3>
      <a:accent4>
        <a:srgbClr val="608F3D"/>
      </a:accent4>
      <a:accent5>
        <a:srgbClr val="F4DE3A"/>
      </a:accent5>
      <a:accent6>
        <a:srgbClr val="FCB11C"/>
      </a:accent6>
      <a:hlink>
        <a:srgbClr val="FBCA98"/>
      </a:hlink>
      <a:folHlink>
        <a:srgbClr val="D3B86D"/>
      </a:folHlink>
    </a:clrScheme>
    <a:fontScheme name="Depth">
      <a:maj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pth">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pth" id="{7BEAFC2A-325C-49C4-AC08-2B765DA903F9}" vid="{1735E755-43E6-43AA-ABA2-C989ECC79AF5}"/>
    </a:ext>
  </a:extLst>
</a:theme>
</file>

<file path=docProps/app.xml><?xml version="1.0" encoding="utf-8"?>
<Properties xmlns="http://schemas.openxmlformats.org/officeDocument/2006/extended-properties" xmlns:vt="http://schemas.openxmlformats.org/officeDocument/2006/docPropsVTypes">
  <Template>Depth</Template>
  <TotalTime>16268</TotalTime>
  <Words>2885</Words>
  <Application>Microsoft Office PowerPoint</Application>
  <PresentationFormat>On-screen Show (4:3)</PresentationFormat>
  <Paragraphs>146</Paragraphs>
  <Slides>23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Corbel</vt:lpstr>
      <vt:lpstr>Yu Mincho Demibold</vt:lpstr>
      <vt:lpstr>Depth</vt:lpstr>
      <vt:lpstr>Unity: One Lord</vt:lpstr>
      <vt:lpstr>Ephesians 4:1-6</vt:lpstr>
      <vt:lpstr>“lord” in the New Testament…</vt:lpstr>
      <vt:lpstr>“lord” in the Old Testament…</vt:lpstr>
      <vt:lpstr>Some thoughts on Yahveh…</vt:lpstr>
      <vt:lpstr>Who is the One Lord?</vt:lpstr>
      <vt:lpstr>The Godhead:</vt:lpstr>
      <vt:lpstr>The Godhead:</vt:lpstr>
      <vt:lpstr>The Godhead:</vt:lpstr>
      <vt:lpstr>So, who is the One Lord?</vt:lpstr>
      <vt:lpstr>One Lord: Preeminence of Christ</vt:lpstr>
      <vt:lpstr>One Lord: Preeminence of Christ</vt:lpstr>
      <vt:lpstr>One Lord: Preeminence of Christ</vt:lpstr>
      <vt:lpstr>One Lord: Preeminence of Christ</vt:lpstr>
      <vt:lpstr>One Lord: Preeminence of Christ</vt:lpstr>
      <vt:lpstr>One Lord: Preeminence of Christ</vt:lpstr>
      <vt:lpstr>One Lord: Preeminence of Christ</vt:lpstr>
      <vt:lpstr>One Lord: Preeminence of Christ</vt:lpstr>
      <vt:lpstr>What does the One Lord mean to us?</vt:lpstr>
      <vt:lpstr>What does the One Lord mean to us?</vt:lpstr>
      <vt:lpstr>What does the One Lord mean to us?</vt:lpstr>
      <vt:lpstr>What does the One Lord mean to us?</vt:lpstr>
      <vt:lpstr>Jesus wants to be your Lord and Savior!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 McKee</dc:creator>
  <cp:lastModifiedBy>John McKee</cp:lastModifiedBy>
  <cp:revision>242</cp:revision>
  <cp:lastPrinted>2015-05-10T20:14:11Z</cp:lastPrinted>
  <dcterms:created xsi:type="dcterms:W3CDTF">2015-05-06T14:40:27Z</dcterms:created>
  <dcterms:modified xsi:type="dcterms:W3CDTF">2017-05-24T16:38:03Z</dcterms:modified>
</cp:coreProperties>
</file>