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05AB2-B94F-4220-A742-F8BE0FEFEF59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6BD86-77AE-4604-B3F9-A5E574437E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05AB2-B94F-4220-A742-F8BE0FEFEF59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6BD86-77AE-4604-B3F9-A5E574437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05AB2-B94F-4220-A742-F8BE0FEFEF59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6BD86-77AE-4604-B3F9-A5E574437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05AB2-B94F-4220-A742-F8BE0FEFEF59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6BD86-77AE-4604-B3F9-A5E574437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05AB2-B94F-4220-A742-F8BE0FEFEF59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6BD86-77AE-4604-B3F9-A5E574437E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05AB2-B94F-4220-A742-F8BE0FEFEF59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6BD86-77AE-4604-B3F9-A5E574437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05AB2-B94F-4220-A742-F8BE0FEFEF59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6BD86-77AE-4604-B3F9-A5E574437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05AB2-B94F-4220-A742-F8BE0FEFEF59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6BD86-77AE-4604-B3F9-A5E574437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05AB2-B94F-4220-A742-F8BE0FEFEF59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6BD86-77AE-4604-B3F9-A5E574437E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05AB2-B94F-4220-A742-F8BE0FEFEF59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6BD86-77AE-4604-B3F9-A5E574437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05AB2-B94F-4220-A742-F8BE0FEFEF59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6BD86-77AE-4604-B3F9-A5E574437E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4E05AB2-B94F-4220-A742-F8BE0FEFEF59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F36BD86-77AE-4604-B3F9-A5E574437E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/>
              <a:t>Hear The Word of God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2766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i="1" dirty="0" smtClean="0"/>
              <a:t>“Blessed are those who hear the word </a:t>
            </a:r>
            <a:r>
              <a:rPr lang="en-US" sz="2800" i="1" smtClean="0"/>
              <a:t>of </a:t>
            </a:r>
            <a:r>
              <a:rPr lang="en-US" sz="2800" i="1" smtClean="0"/>
              <a:t>God and </a:t>
            </a:r>
            <a:r>
              <a:rPr lang="en-US" sz="2800" i="1" dirty="0" smtClean="0"/>
              <a:t>keep it!”</a:t>
            </a:r>
          </a:p>
          <a:p>
            <a:r>
              <a:rPr lang="en-US" sz="2800" dirty="0" smtClean="0"/>
              <a:t>(Luke 11:28)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/>
              <a:t>Hearing defined: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The words hear, hearing, heard appear over 1200 times in the Scriptures.</a:t>
            </a:r>
          </a:p>
          <a:p>
            <a:pPr>
              <a:buNone/>
            </a:pPr>
            <a:r>
              <a:rPr lang="en-US" sz="3000" b="1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Hearing is: “the act of taking in sound through the ear; the sense by which a person hears.”</a:t>
            </a:r>
          </a:p>
          <a:p>
            <a:pPr>
              <a:buFont typeface="Wingdings" pitchFamily="2" charset="2"/>
              <a:buChar char="Ø"/>
            </a:pPr>
            <a:endParaRPr lang="en-US" sz="3000" b="1" dirty="0" smtClean="0"/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One who honestly hears God’s word seeks knowledge and understanding of God’s will.  (Prov. 18:15)</a:t>
            </a:r>
            <a:endParaRPr lang="en-US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/>
              <a:t>What shall we hear?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sz="3000" b="1" dirty="0" smtClean="0"/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The word of God. (Rom. 10:17;             1 Thess. 2:13; </a:t>
            </a:r>
            <a:r>
              <a:rPr lang="en-US" sz="3000" b="1" dirty="0" err="1" smtClean="0"/>
              <a:t>Lk</a:t>
            </a:r>
            <a:r>
              <a:rPr lang="en-US" sz="3000" b="1" dirty="0" smtClean="0"/>
              <a:t>. 11:27-28)</a:t>
            </a:r>
          </a:p>
          <a:p>
            <a:pPr>
              <a:buFont typeface="Wingdings" pitchFamily="2" charset="2"/>
              <a:buChar char="Ø"/>
            </a:pPr>
            <a:endParaRPr lang="en-US" sz="3000" b="1" dirty="0" smtClean="0"/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The gospel of Christ. (Rom. 1:16-17;     1 Cor. 15:1-4; 2 Thess. 1:6-10)</a:t>
            </a:r>
          </a:p>
          <a:p>
            <a:pPr>
              <a:buFont typeface="Wingdings" pitchFamily="2" charset="2"/>
              <a:buChar char="Ø"/>
            </a:pPr>
            <a:endParaRPr lang="en-US" sz="3000" b="1" dirty="0" smtClean="0"/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Sound doctrine. </a:t>
            </a:r>
            <a:r>
              <a:rPr lang="en-US" sz="3000" b="1" smtClean="0"/>
              <a:t>(Titus </a:t>
            </a:r>
            <a:r>
              <a:rPr lang="en-US" sz="3000" b="1" dirty="0" smtClean="0"/>
              <a:t>2:1-8</a:t>
            </a:r>
            <a:r>
              <a:rPr lang="en-US" sz="3000" b="1" smtClean="0"/>
              <a:t>;                2 </a:t>
            </a:r>
            <a:r>
              <a:rPr lang="en-US" sz="3000" b="1" dirty="0" smtClean="0"/>
              <a:t>Tim 4:2-4; Prov. 30:5-6)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/>
              <a:t>Why is hearing God’s word Important?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It’s alive and powerful. (Heb. 4:12)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It endures forever. (1 Pet. 1:23,25)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It’s the source of faith. (Rom. 10:17)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It’s profitable. (2 Tim. 3:16-17)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To understand God’s will. (Eph. 5:17)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It’s able to save your soul. (Jas. 1:21)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It’s the standard by which we will </a:t>
            </a:r>
            <a:r>
              <a:rPr lang="en-US" sz="3000" b="1" u="sng" dirty="0" smtClean="0"/>
              <a:t>all</a:t>
            </a:r>
            <a:r>
              <a:rPr lang="en-US" sz="3000" b="1" dirty="0" smtClean="0"/>
              <a:t> be judged. (Jn. 12:48-50)</a:t>
            </a:r>
            <a:endParaRPr lang="en-US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/>
              <a:t>How should we hear?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Attentively. (Neh. 8:1-3; </a:t>
            </a:r>
            <a:r>
              <a:rPr lang="en-US" sz="3000" b="1" dirty="0" err="1" smtClean="0"/>
              <a:t>Lk</a:t>
            </a:r>
            <a:r>
              <a:rPr lang="en-US" sz="3000" b="1" dirty="0" smtClean="0"/>
              <a:t>. 19:45-48)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Reverently. (Heb. </a:t>
            </a:r>
            <a:r>
              <a:rPr lang="en-US" sz="3000" b="1" smtClean="0"/>
              <a:t>12:25-28</a:t>
            </a:r>
            <a:r>
              <a:rPr lang="en-US" sz="3000" b="1" dirty="0" smtClean="0"/>
              <a:t>; Ps. 89:7)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Willingly. (Mk. 4:9; Prov. 3:5-6)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Inquiringly. (Acts 17:11; 1 Jn. 4:1)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Eagerly. (Acts 8:26-31)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Earnestly. (Heb. 2:1-3)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Often. (Jas. 1:22-25; Mt. 4:4)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Obediently. (Mt. 7:21-27; </a:t>
            </a:r>
            <a:r>
              <a:rPr lang="en-US" sz="3000" b="1" dirty="0" err="1" smtClean="0"/>
              <a:t>Lk</a:t>
            </a:r>
            <a:r>
              <a:rPr lang="en-US" sz="3000" b="1" dirty="0" smtClean="0"/>
              <a:t>. 6:46)</a:t>
            </a:r>
            <a:endParaRPr lang="en-US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/>
              <a:t>God’s Plan of Salvation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sz="3000" dirty="0" smtClean="0"/>
          </a:p>
          <a:p>
            <a:pPr>
              <a:buFont typeface="Wingdings" pitchFamily="2" charset="2"/>
              <a:buChar char="Ø"/>
            </a:pPr>
            <a:r>
              <a:rPr lang="en-US" sz="3000" dirty="0" smtClean="0"/>
              <a:t> </a:t>
            </a:r>
            <a:r>
              <a:rPr lang="en-US" sz="3000" b="1" dirty="0" smtClean="0"/>
              <a:t>Hear the word of God. (Luke 11:28)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Believe in Jesus Christ. (John 8:24)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Repent of sins. (Luke 13:3,5)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Confess Christ. (Matthew 10:32)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Be baptized. (Mark 16:16)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 Remain faithful. (Revelation 2:10)</a:t>
            </a:r>
            <a:endParaRPr lang="en-US" sz="3000" dirty="0"/>
          </a:p>
        </p:txBody>
      </p:sp>
    </p:spTree>
  </p:cSld>
  <p:clrMapOvr>
    <a:masterClrMapping/>
  </p:clrMapOvr>
  <p:transition advClick="0" advTm="16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382</TotalTime>
  <Words>389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Hear The Word of God</vt:lpstr>
      <vt:lpstr>Hearing defined:</vt:lpstr>
      <vt:lpstr>What shall we hear?</vt:lpstr>
      <vt:lpstr>Why is hearing God’s word Important?</vt:lpstr>
      <vt:lpstr>How should we hear?</vt:lpstr>
      <vt:lpstr>God’s Plan of Salvation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Hear The Word of God</dc:title>
  <dc:creator>USER1</dc:creator>
  <cp:lastModifiedBy>James Hahn</cp:lastModifiedBy>
  <cp:revision>51</cp:revision>
  <dcterms:created xsi:type="dcterms:W3CDTF">2016-06-06T15:22:31Z</dcterms:created>
  <dcterms:modified xsi:type="dcterms:W3CDTF">2016-06-11T15:45:37Z</dcterms:modified>
</cp:coreProperties>
</file>