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61" r:id="rId2"/>
    <p:sldId id="256" r:id="rId3"/>
    <p:sldId id="258" r:id="rId4"/>
    <p:sldId id="286" r:id="rId5"/>
    <p:sldId id="282" r:id="rId6"/>
    <p:sldId id="279" r:id="rId7"/>
    <p:sldId id="287" r:id="rId8"/>
    <p:sldId id="288" r:id="rId9"/>
    <p:sldId id="264" r:id="rId10"/>
    <p:sldId id="284" r:id="rId11"/>
    <p:sldId id="257" r:id="rId12"/>
    <p:sldId id="262" r:id="rId13"/>
    <p:sldId id="260" r:id="rId14"/>
    <p:sldId id="265" r:id="rId15"/>
    <p:sldId id="263" r:id="rId16"/>
    <p:sldId id="267" r:id="rId17"/>
    <p:sldId id="289" r:id="rId18"/>
    <p:sldId id="281" r:id="rId19"/>
    <p:sldId id="266" r:id="rId20"/>
    <p:sldId id="269" r:id="rId21"/>
    <p:sldId id="270" r:id="rId22"/>
    <p:sldId id="271" r:id="rId23"/>
    <p:sldId id="268" r:id="rId24"/>
    <p:sldId id="283" r:id="rId25"/>
    <p:sldId id="259" r:id="rId26"/>
    <p:sldId id="273" r:id="rId27"/>
    <p:sldId id="280" r:id="rId28"/>
    <p:sldId id="285" r:id="rId29"/>
    <p:sldId id="277" r:id="rId30"/>
    <p:sldId id="278" r:id="rId31"/>
    <p:sldId id="276" r:id="rId32"/>
    <p:sldId id="275" r:id="rId33"/>
    <p:sldId id="274" r:id="rId34"/>
    <p:sldId id="272" r:id="rId35"/>
  </p:sldIdLst>
  <p:sldSz cx="10058400" cy="5715000"/>
  <p:notesSz cx="7086600" cy="868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0" y="102"/>
      </p:cViewPr>
      <p:guideLst>
        <p:guide orient="horz" pos="180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343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343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680EC-F333-4A3C-B041-F3CA2FD4F7DB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650875"/>
            <a:ext cx="573405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126230"/>
            <a:ext cx="5669280" cy="39090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3070860" cy="434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250952"/>
            <a:ext cx="3070860" cy="434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16A11-9841-4C78-85EB-899ADD231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5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16A11-9841-4C78-85EB-899ADD2311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4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16A11-9841-4C78-85EB-899ADD2311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2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3" y="1143000"/>
            <a:ext cx="9052560" cy="15240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D3125-BD65-40D3-8D4F-18C93FC9C68B}" type="datetime1">
              <a:rPr lang="en-US" smtClean="0"/>
              <a:t>9/14/2018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08760" y="2776415"/>
            <a:ext cx="704088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A62-40C0-46F5-9A86-5EC8ECCE1D7B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28866"/>
            <a:ext cx="2263140" cy="487627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28866"/>
            <a:ext cx="6621780" cy="48762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BEC9-27C3-4E37-AF05-2A65106C0313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C440-5D40-4C1B-BD47-F834381148C2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220" y="508000"/>
            <a:ext cx="7795260" cy="15240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220" y="2089823"/>
            <a:ext cx="7795260" cy="1258093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9819-D910-4509-AA6B-2782614C0B53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7280" y="5347231"/>
            <a:ext cx="838200" cy="304271"/>
          </a:xfrm>
        </p:spPr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333500"/>
            <a:ext cx="444246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333500"/>
            <a:ext cx="444246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264A-B34B-45DB-9F0E-63995CA811C3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27542"/>
            <a:ext cx="9052560" cy="9525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79262"/>
            <a:ext cx="4444207" cy="625739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9529" y="1279262"/>
            <a:ext cx="4445953" cy="625739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2920" y="1968500"/>
            <a:ext cx="4444207" cy="31366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1968500"/>
            <a:ext cx="4445953" cy="31366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8E4D-8BA7-431A-A253-D9EB26B4591B}" type="datetime1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1C15-553F-4AA8-ADCC-3B36A2003EBB}" type="datetime1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902D-02E1-4966-A34F-256557C7A53A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227543"/>
            <a:ext cx="3309144" cy="968375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2922" y="1270000"/>
            <a:ext cx="3309144" cy="3835136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32555" y="227542"/>
            <a:ext cx="5622925" cy="48775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2AA7-2332-4AAE-8EA7-5A3DDCFE2A10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508000"/>
            <a:ext cx="6035040" cy="435240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1680" y="1526646"/>
            <a:ext cx="6035040" cy="33020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0" y="972323"/>
            <a:ext cx="6035040" cy="441960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27AAB-E6B9-49C5-9BA4-8F92C0BB857D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2920" y="228865"/>
            <a:ext cx="9052560" cy="9525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2920" y="1333500"/>
            <a:ext cx="9052560" cy="39243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2920" y="5347231"/>
            <a:ext cx="2346960" cy="304271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EA3C43-D7EB-42BD-8676-52ED51C8D3D2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436620" y="5347231"/>
            <a:ext cx="3185160" cy="304271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717280" y="5347231"/>
            <a:ext cx="838200" cy="304271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8073ED-2207-46BD-AD30-009AE1C07E3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Ex.25:40 - Heb.8:5 </a:t>
            </a:r>
          </a:p>
          <a:p>
            <a:r>
              <a:rPr lang="en-US" sz="4000" b="1" dirty="0"/>
              <a:t>Moses had a pattern to follow</a:t>
            </a:r>
          </a:p>
          <a:p>
            <a:pPr algn="l"/>
            <a:r>
              <a:rPr lang="en-US" sz="4000" dirty="0"/>
              <a:t>And look that thou make them after their pattern, which was shewed thee in the mount.</a:t>
            </a:r>
          </a:p>
          <a:p>
            <a:r>
              <a:rPr lang="en-US" sz="4000" b="1" dirty="0"/>
              <a:t>Amos 3:3 </a:t>
            </a:r>
          </a:p>
          <a:p>
            <a:pPr algn="l"/>
            <a:r>
              <a:rPr lang="en-US" sz="4000" dirty="0"/>
              <a:t>Can two walk together, except they be agreed?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1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Autofit/>
          </a:bodyPr>
          <a:lstStyle/>
          <a:p>
            <a:r>
              <a:rPr lang="en-US" sz="3600" b="1" dirty="0"/>
              <a:t>What can we learn from the prophets?</a:t>
            </a:r>
          </a:p>
          <a:p>
            <a:pPr algn="l"/>
            <a:r>
              <a:rPr lang="en-US" sz="3600" dirty="0"/>
              <a:t>Dt.4:2 </a:t>
            </a:r>
            <a:r>
              <a:rPr lang="en-US" sz="3600" u="sng" dirty="0"/>
              <a:t>Ye shall not add unto the word </a:t>
            </a:r>
            <a:r>
              <a:rPr lang="en-US" sz="3600" dirty="0"/>
              <a:t>which I command you, </a:t>
            </a:r>
            <a:r>
              <a:rPr lang="en-US" sz="3600" u="sng" dirty="0"/>
              <a:t>neither shall ye diminish ought from it</a:t>
            </a:r>
            <a:r>
              <a:rPr lang="en-US" sz="3600" dirty="0"/>
              <a:t>, </a:t>
            </a:r>
            <a:r>
              <a:rPr lang="en-US" sz="3600" b="1" u="sng" dirty="0"/>
              <a:t>that</a:t>
            </a:r>
            <a:r>
              <a:rPr lang="en-US" sz="3600" dirty="0"/>
              <a:t> ye may keep the commandments of the Lord your God which I command you.</a:t>
            </a:r>
          </a:p>
          <a:p>
            <a:pPr algn="l"/>
            <a:endParaRPr lang="en-US" sz="3600" dirty="0"/>
          </a:p>
          <a:p>
            <a:pPr algn="l"/>
            <a:r>
              <a:rPr lang="en-US" sz="3600" dirty="0"/>
              <a:t>Dt.12:32 </a:t>
            </a:r>
            <a:r>
              <a:rPr lang="en-US" sz="3600" b="1" u="sng" dirty="0"/>
              <a:t>What thing </a:t>
            </a:r>
            <a:r>
              <a:rPr lang="en-US" sz="3600" b="1" u="sng" dirty="0" err="1"/>
              <a:t>soever</a:t>
            </a:r>
            <a:r>
              <a:rPr lang="en-US" sz="3600" b="1" u="sng" dirty="0"/>
              <a:t> </a:t>
            </a:r>
            <a:r>
              <a:rPr lang="en-US" sz="3600" dirty="0"/>
              <a:t>I command you, observe to </a:t>
            </a:r>
            <a:r>
              <a:rPr lang="en-US" sz="3600" b="1" u="sng" dirty="0"/>
              <a:t>do it</a:t>
            </a:r>
            <a:r>
              <a:rPr lang="en-US" sz="3600" dirty="0"/>
              <a:t>: thou shalt not </a:t>
            </a:r>
            <a:r>
              <a:rPr lang="en-US" sz="3600" b="1" u="sng" dirty="0"/>
              <a:t>add thereto</a:t>
            </a:r>
            <a:r>
              <a:rPr lang="en-US" sz="3600" dirty="0"/>
              <a:t>, nor </a:t>
            </a:r>
            <a:r>
              <a:rPr lang="en-US" sz="3600" b="1" u="sng" dirty="0"/>
              <a:t>diminish from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7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PATTERN FOLLOWERS</a:t>
            </a:r>
          </a:p>
          <a:p>
            <a:pPr algn="l"/>
            <a:r>
              <a:rPr lang="en-US" sz="3600" b="1" dirty="0"/>
              <a:t>2Tim.1:13 </a:t>
            </a:r>
            <a:r>
              <a:rPr lang="en-US" sz="3600" dirty="0"/>
              <a:t>Hold the </a:t>
            </a:r>
            <a:r>
              <a:rPr lang="en-US" sz="3600" b="1" u="sng" dirty="0"/>
              <a:t>pattern</a:t>
            </a:r>
            <a:r>
              <a:rPr lang="en-US" sz="3600" dirty="0"/>
              <a:t> of sound words which you have heard from me, in faith and love which is in Christ Jesus.</a:t>
            </a:r>
          </a:p>
          <a:p>
            <a:r>
              <a:rPr lang="en-US" sz="4000" b="1" dirty="0"/>
              <a:t>Noah  - Gen.6-7</a:t>
            </a:r>
          </a:p>
          <a:p>
            <a:r>
              <a:rPr lang="en-US" sz="4000" b="1" dirty="0"/>
              <a:t>Moses – Ex.25:40</a:t>
            </a:r>
          </a:p>
          <a:p>
            <a:r>
              <a:rPr lang="en-US" sz="4000" b="1" dirty="0"/>
              <a:t>Naaman – 2Kg.5:1-15</a:t>
            </a:r>
          </a:p>
          <a:p>
            <a:r>
              <a:rPr lang="en-US" sz="4000" dirty="0"/>
              <a:t>What happens if they don’t follow the pattern</a:t>
            </a:r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THOSE WHO FAILED TO FOLLOW THE PATTERN</a:t>
            </a:r>
          </a:p>
          <a:p>
            <a:r>
              <a:rPr lang="en-US" sz="4000" b="1" dirty="0"/>
              <a:t>Adam/Eve - Gen.6</a:t>
            </a:r>
          </a:p>
          <a:p>
            <a:r>
              <a:rPr lang="en-US" sz="4000" b="1" dirty="0" err="1"/>
              <a:t>Nadab</a:t>
            </a:r>
            <a:r>
              <a:rPr lang="en-US" sz="4000" b="1" dirty="0"/>
              <a:t>/</a:t>
            </a:r>
            <a:r>
              <a:rPr lang="en-US" sz="4000" b="1" dirty="0" err="1"/>
              <a:t>Abihu</a:t>
            </a:r>
            <a:r>
              <a:rPr lang="en-US" sz="4000" b="1" dirty="0"/>
              <a:t> - Lev.10:1-2</a:t>
            </a:r>
          </a:p>
          <a:p>
            <a:r>
              <a:rPr lang="en-US" sz="4000" b="1" dirty="0"/>
              <a:t>Achan – Josh.6-7</a:t>
            </a:r>
          </a:p>
          <a:p>
            <a:r>
              <a:rPr lang="en-US" sz="4000" b="1" dirty="0"/>
              <a:t>King Saul – 1Sam.15</a:t>
            </a:r>
          </a:p>
          <a:p>
            <a:r>
              <a:rPr lang="en-US" sz="4000" b="1" dirty="0"/>
              <a:t>Uzzah – 2Sam.6</a:t>
            </a:r>
          </a:p>
          <a:p>
            <a:r>
              <a:rPr lang="en-US" sz="4000" b="1" dirty="0"/>
              <a:t>Young prophet - 1Kg.13 </a:t>
            </a:r>
          </a:p>
        </p:txBody>
      </p:sp>
      <p:pic>
        <p:nvPicPr>
          <p:cNvPr id="1026" name="Picture 2" descr="C:\Users\Owner\AppData\Local\Microsoft\Windows\INetCache\IE\OKWUTN89\Tombstone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00300"/>
            <a:ext cx="1557966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7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Rom.6:17-18</a:t>
            </a:r>
          </a:p>
          <a:p>
            <a:pPr algn="l"/>
            <a:r>
              <a:rPr lang="en-US" sz="4000" dirty="0"/>
              <a:t>But God be thanked that though you were slaves of sin, yet you obeyed from the heart that </a:t>
            </a:r>
            <a:r>
              <a:rPr lang="en-US" sz="4000" b="1" u="sng" dirty="0"/>
              <a:t>form</a:t>
            </a:r>
            <a:r>
              <a:rPr lang="en-US" sz="4000" dirty="0"/>
              <a:t> (Pattern/Mold </a:t>
            </a:r>
            <a:r>
              <a:rPr lang="en-US" sz="4000" dirty="0" err="1"/>
              <a:t>mh</a:t>
            </a:r>
            <a:r>
              <a:rPr lang="en-US" sz="4000" dirty="0"/>
              <a:t>) of doctrine to which you were delivered. 18 And having been set free from sin, you became slaves of righteousness.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3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Jn.4:23</a:t>
            </a:r>
            <a:r>
              <a:rPr lang="en-US" sz="3600" b="1" dirty="0"/>
              <a:t>-</a:t>
            </a:r>
            <a:r>
              <a:rPr lang="en-US" sz="4000" b="1" dirty="0"/>
              <a:t>24</a:t>
            </a:r>
            <a:endParaRPr lang="en-US" sz="3600" b="1" dirty="0"/>
          </a:p>
          <a:p>
            <a:pPr algn="l"/>
            <a:r>
              <a:rPr lang="en-US" sz="3600" dirty="0"/>
              <a:t>But the hour is coming, and now is, when the true worshipers will worship the Father in spirit and truth; for the Father is seeking such to worship Him. 24 God is Spirit, and those who worship Him must worship in spirit and truth</a:t>
            </a:r>
          </a:p>
          <a:p>
            <a:r>
              <a:rPr lang="en-US" sz="3600" b="1" dirty="0"/>
              <a:t>Jn.17:17</a:t>
            </a:r>
          </a:p>
          <a:p>
            <a:pPr algn="l"/>
            <a:r>
              <a:rPr lang="en-US" sz="3600" dirty="0"/>
              <a:t>Sanctify them through thy truth, thy word is truth.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2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1Cor.10:11</a:t>
            </a:r>
            <a:r>
              <a:rPr lang="en-US" sz="3600" dirty="0"/>
              <a:t> “now all these things happened to them as </a:t>
            </a:r>
            <a:r>
              <a:rPr lang="en-US" sz="3600" b="1" u="sng" dirty="0"/>
              <a:t>examples</a:t>
            </a:r>
            <a:r>
              <a:rPr lang="en-US" sz="3600" dirty="0"/>
              <a:t>...” </a:t>
            </a:r>
          </a:p>
          <a:p>
            <a:r>
              <a:rPr lang="en-US" sz="3600" dirty="0"/>
              <a:t>Examples to whom? </a:t>
            </a:r>
          </a:p>
          <a:p>
            <a:r>
              <a:rPr lang="en-US" sz="3600" dirty="0"/>
              <a:t>A pattern for us not to follow</a:t>
            </a:r>
          </a:p>
          <a:p>
            <a:pPr algn="l"/>
            <a:r>
              <a:rPr lang="en-US" sz="3600" b="1" dirty="0"/>
              <a:t>Heb.4:1</a:t>
            </a:r>
            <a:r>
              <a:rPr lang="en-US" sz="3600" dirty="0"/>
              <a:t> Let us therefore fear, lest a promise being left us of entering into his rest, any of you should seem to come short of it.</a:t>
            </a:r>
          </a:p>
          <a:p>
            <a:r>
              <a:rPr lang="en-US" sz="3600" dirty="0"/>
              <a:t>Israelites served as bad examples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400" b="1" dirty="0"/>
              <a:t>Did God Give A Pattern in Marriage?</a:t>
            </a:r>
          </a:p>
          <a:p>
            <a:pPr algn="l"/>
            <a:r>
              <a:rPr lang="en-US" sz="3600" b="1" dirty="0"/>
              <a:t>Mt.</a:t>
            </a:r>
            <a:r>
              <a:rPr lang="en-US" sz="3600" b="1"/>
              <a:t>19:4  </a:t>
            </a:r>
            <a:r>
              <a:rPr lang="en-US" sz="3600"/>
              <a:t>Have </a:t>
            </a:r>
            <a:r>
              <a:rPr lang="en-US" sz="3600" dirty="0"/>
              <a:t>ye not read, that he </a:t>
            </a:r>
            <a:r>
              <a:rPr lang="en-US" sz="3900" dirty="0"/>
              <a:t>which</a:t>
            </a:r>
            <a:r>
              <a:rPr lang="en-US" sz="3600" dirty="0"/>
              <a:t> made them at the beginning made them male and female, 5 And said, For this cause shall a man leave father and mother, and shall cleave to his wife: and they twain shall be one flesh? </a:t>
            </a:r>
            <a:r>
              <a:rPr lang="en-US" sz="4000" dirty="0"/>
              <a:t>6 Wherefore they are no more twain, but one flesh. What therefore God hath joined together, </a:t>
            </a:r>
            <a:r>
              <a:rPr lang="en-US" sz="4000" b="1" u="sng" dirty="0"/>
              <a:t>let not man put asunder.</a:t>
            </a:r>
          </a:p>
          <a:p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400" b="1" dirty="0"/>
              <a:t>Did God Give A Pattern in Marriage?</a:t>
            </a:r>
          </a:p>
          <a:p>
            <a:r>
              <a:rPr lang="en-US" sz="4000" b="1" dirty="0"/>
              <a:t>Pattern</a:t>
            </a:r>
            <a:r>
              <a:rPr lang="en-US" sz="4000" dirty="0"/>
              <a:t> = </a:t>
            </a:r>
            <a:r>
              <a:rPr lang="en-US" sz="4000" b="1" dirty="0"/>
              <a:t>one man </a:t>
            </a:r>
            <a:r>
              <a:rPr lang="en-US" sz="4000" dirty="0"/>
              <a:t>and </a:t>
            </a:r>
            <a:r>
              <a:rPr lang="en-US" sz="4000" b="1" dirty="0"/>
              <a:t>one woman</a:t>
            </a:r>
          </a:p>
          <a:p>
            <a:r>
              <a:rPr lang="en-US" sz="4000" b="1" dirty="0"/>
              <a:t>Rom.7:1-3 </a:t>
            </a:r>
            <a:r>
              <a:rPr lang="en-US" sz="4000" dirty="0"/>
              <a:t>– until death</a:t>
            </a:r>
          </a:p>
          <a:p>
            <a:endParaRPr lang="en-US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No </a:t>
            </a:r>
            <a:r>
              <a:rPr lang="en-US" sz="4000" b="1" dirty="0" err="1"/>
              <a:t>Patternists</a:t>
            </a:r>
            <a:r>
              <a:rPr lang="en-US" sz="4000" b="1" dirty="0"/>
              <a:t> Pattern:</a:t>
            </a:r>
          </a:p>
          <a:p>
            <a:r>
              <a:rPr lang="en-US" sz="4000" dirty="0"/>
              <a:t>Men with men/women with women</a:t>
            </a:r>
          </a:p>
          <a:p>
            <a:endParaRPr lang="en-US" sz="4000" b="1" dirty="0"/>
          </a:p>
          <a:p>
            <a:r>
              <a:rPr lang="en-US" sz="4000" dirty="0"/>
              <a:t>If there is no pattern, </a:t>
            </a:r>
          </a:p>
          <a:p>
            <a:r>
              <a:rPr lang="en-US" sz="4000" dirty="0"/>
              <a:t>who can condemn: </a:t>
            </a:r>
          </a:p>
          <a:p>
            <a:r>
              <a:rPr lang="en-US" sz="4000" dirty="0"/>
              <a:t>sodomy, polygamy, pedophilia, fornication, adultery, bestiality, etc.?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0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dirty="0"/>
              <a:t>Did God Give A Pattern to the Plan of Salvation?</a:t>
            </a:r>
          </a:p>
          <a:p>
            <a:r>
              <a:rPr lang="en-US" sz="4000" dirty="0"/>
              <a:t>I want to be a “Christian” but how?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228864"/>
            <a:ext cx="9052560" cy="2933435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PATTERN CONTROVERSY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7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If there is no pattern in salvation:</a:t>
            </a:r>
          </a:p>
          <a:p>
            <a:r>
              <a:rPr lang="en-US" sz="3600" b="1" dirty="0"/>
              <a:t>It’s a Smorgasbord…”choose you this day…”</a:t>
            </a:r>
          </a:p>
          <a:p>
            <a:pPr marL="514350" indent="-514350" algn="l">
              <a:buAutoNum type="arabicPeriod"/>
            </a:pPr>
            <a:r>
              <a:rPr lang="en-US" sz="3600" dirty="0"/>
              <a:t>“Accept Jesus as personal savior” – Calvinist</a:t>
            </a:r>
          </a:p>
          <a:p>
            <a:pPr marL="514350" indent="-514350" algn="l">
              <a:buAutoNum type="arabicPeriod"/>
            </a:pPr>
            <a:r>
              <a:rPr lang="en-US" sz="3600" dirty="0"/>
              <a:t>Pray on your deathbed – Calvinist -Acts 24:25</a:t>
            </a:r>
          </a:p>
          <a:p>
            <a:pPr marL="514350" indent="-514350" algn="l">
              <a:buAutoNum type="arabicPeriod"/>
            </a:pPr>
            <a:r>
              <a:rPr lang="en-US" sz="3600" dirty="0"/>
              <a:t>Someone baptized for you after death – Mormonism</a:t>
            </a:r>
          </a:p>
          <a:p>
            <a:pPr marL="514350" indent="-514350" algn="l">
              <a:buAutoNum type="arabicPeriod"/>
            </a:pPr>
            <a:r>
              <a:rPr lang="en-US" sz="3600" dirty="0"/>
              <a:t>Sprinkled, poured - Catholicism</a:t>
            </a:r>
          </a:p>
          <a:p>
            <a:pPr marL="514350" indent="-514350" algn="l">
              <a:buAutoNum type="arabicPeriod"/>
            </a:pPr>
            <a:r>
              <a:rPr lang="en-US" sz="3600" dirty="0"/>
              <a:t>Paid or prayed out of purgatory – Catholicism</a:t>
            </a:r>
          </a:p>
          <a:p>
            <a:pPr marL="514350" indent="-514350" algn="l">
              <a:buAutoNum type="arabicPeriod"/>
            </a:pP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7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Is faith in the pattern? - Rm.10:17</a:t>
            </a:r>
          </a:p>
          <a:p>
            <a:pPr algn="l"/>
            <a:r>
              <a:rPr lang="en-US" sz="3600" dirty="0"/>
              <a:t>Babies can hear it, but cannot understand</a:t>
            </a:r>
          </a:p>
          <a:p>
            <a:pPr algn="l"/>
            <a:r>
              <a:rPr lang="en-US" sz="3600" dirty="0"/>
              <a:t>Saving faith is from the heart, </a:t>
            </a:r>
            <a:r>
              <a:rPr lang="en-US" sz="3600" b="1" dirty="0"/>
              <a:t>Rm.10:10 </a:t>
            </a:r>
          </a:p>
          <a:p>
            <a:endParaRPr lang="en-US" sz="3600" b="1" dirty="0"/>
          </a:p>
          <a:p>
            <a:r>
              <a:rPr lang="en-US" sz="3600" b="1" dirty="0"/>
              <a:t>Is repentance in the pattern?</a:t>
            </a:r>
          </a:p>
          <a:p>
            <a:pPr algn="l"/>
            <a:r>
              <a:rPr lang="en-US" sz="3600" dirty="0"/>
              <a:t>He must repent of his sins </a:t>
            </a:r>
            <a:r>
              <a:rPr lang="en-US" sz="3600" b="1" dirty="0"/>
              <a:t>Acts 17:30; 2:38</a:t>
            </a:r>
            <a:r>
              <a:rPr lang="en-US" sz="3600" dirty="0"/>
              <a:t>. </a:t>
            </a:r>
          </a:p>
          <a:p>
            <a:r>
              <a:rPr lang="en-US" sz="3600" b="1" dirty="0"/>
              <a:t>Is confession in the pattern?</a:t>
            </a:r>
          </a:p>
          <a:p>
            <a:pPr algn="l"/>
            <a:r>
              <a:rPr lang="en-US" sz="3600" dirty="0"/>
              <a:t>He must be confess his faith </a:t>
            </a:r>
            <a:r>
              <a:rPr lang="en-US" sz="3600" b="1" dirty="0"/>
              <a:t>Rm.10:10</a:t>
            </a:r>
            <a:r>
              <a:rPr lang="en-US" sz="3600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Is baptism in the pattern? Mk.16:16</a:t>
            </a:r>
          </a:p>
          <a:p>
            <a:pPr algn="l"/>
            <a:r>
              <a:rPr lang="en-US" sz="3600" dirty="0"/>
              <a:t>He must be baptized into Christ for the remission of his sins </a:t>
            </a:r>
            <a:r>
              <a:rPr lang="en-US" sz="3600" b="1" dirty="0"/>
              <a:t>Rm.6:3-5; Acts 2:38; 22:16</a:t>
            </a:r>
            <a:r>
              <a:rPr lang="en-US" sz="3600" dirty="0"/>
              <a:t>.</a:t>
            </a:r>
          </a:p>
          <a:p>
            <a:r>
              <a:rPr lang="en-US" sz="3600" b="1" dirty="0"/>
              <a:t>Is burial in baptism in the pattern? Col.2:12</a:t>
            </a:r>
          </a:p>
          <a:p>
            <a:pPr algn="l"/>
            <a:r>
              <a:rPr lang="en-US" sz="3600" dirty="0"/>
              <a:t>This baptism is a burial and this obedience must come from the heart Rm.6:17.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5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Is There A Pattern for the Organization of the Church?</a:t>
            </a:r>
          </a:p>
          <a:p>
            <a:r>
              <a:rPr lang="en-US" sz="3600" b="1" dirty="0"/>
              <a:t>Col.1:18 Is Jesus the head? </a:t>
            </a:r>
          </a:p>
          <a:p>
            <a:pPr algn="l"/>
            <a:r>
              <a:rPr lang="en-US" sz="3600" dirty="0"/>
              <a:t>And He is the </a:t>
            </a:r>
            <a:r>
              <a:rPr lang="en-US" sz="3600" b="1" dirty="0"/>
              <a:t>head of the body, the church</a:t>
            </a:r>
            <a:r>
              <a:rPr lang="en-US" sz="3600" dirty="0"/>
              <a:t>, who is the beginning, the firstborn from the dead, that in all things He may have the preeminence.</a:t>
            </a:r>
          </a:p>
          <a:p>
            <a:r>
              <a:rPr lang="en-US" sz="3600" dirty="0"/>
              <a:t>DOES THE HEAD DIRECT THE BODY?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2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Is Jesus the head? </a:t>
            </a:r>
          </a:p>
          <a:p>
            <a:pPr algn="l"/>
            <a:r>
              <a:rPr lang="en-US" sz="3600" b="1" dirty="0"/>
              <a:t>Eph.2:21</a:t>
            </a:r>
            <a:r>
              <a:rPr lang="en-US" sz="3600" dirty="0"/>
              <a:t> And He put all things under His feet, and gave Him to be </a:t>
            </a:r>
            <a:r>
              <a:rPr lang="en-US" sz="3600" b="1" u="sng" dirty="0"/>
              <a:t>head</a:t>
            </a:r>
            <a:r>
              <a:rPr lang="en-US" sz="3600" dirty="0"/>
              <a:t> over all things to </a:t>
            </a:r>
            <a:r>
              <a:rPr lang="en-US" sz="3600" b="1" dirty="0"/>
              <a:t>the church, 23 which is His body</a:t>
            </a:r>
            <a:r>
              <a:rPr lang="en-US" sz="3600" dirty="0"/>
              <a:t>, the fullness of Him who fills all in all.</a:t>
            </a:r>
          </a:p>
          <a:p>
            <a:r>
              <a:rPr lang="en-US" sz="3600" b="1" dirty="0"/>
              <a:t>Eph.4:4</a:t>
            </a:r>
            <a:r>
              <a:rPr lang="en-US" sz="3600" dirty="0"/>
              <a:t> There is </a:t>
            </a:r>
            <a:r>
              <a:rPr lang="en-US" sz="3600" b="1" u="sng" dirty="0"/>
              <a:t>one</a:t>
            </a:r>
            <a:r>
              <a:rPr lang="en-US" sz="3600" dirty="0"/>
              <a:t> body… </a:t>
            </a:r>
          </a:p>
          <a:p>
            <a:r>
              <a:rPr lang="en-US" sz="3600" b="1" dirty="0"/>
              <a:t>Mt.16:18</a:t>
            </a:r>
            <a:r>
              <a:rPr lang="en-US" sz="3600" dirty="0"/>
              <a:t> “</a:t>
            </a:r>
            <a:r>
              <a:rPr lang="en-US" sz="3600" b="1" u="sng" dirty="0"/>
              <a:t>MY</a:t>
            </a:r>
            <a:r>
              <a:rPr lang="en-US" sz="3600" dirty="0"/>
              <a:t> church”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9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 fontScale="92500"/>
          </a:bodyPr>
          <a:lstStyle/>
          <a:p>
            <a:r>
              <a:rPr lang="en-US" sz="3900" b="1" dirty="0"/>
              <a:t>Is there a pattern for the local church</a:t>
            </a:r>
          </a:p>
          <a:p>
            <a:pPr algn="l"/>
            <a:r>
              <a:rPr lang="en-US" sz="3600" dirty="0"/>
              <a:t>God’s pattern included that elders (overseers of the flock) be appointed – </a:t>
            </a:r>
            <a:r>
              <a:rPr lang="en-US" sz="3600" b="1" dirty="0"/>
              <a:t>Acts 20:28</a:t>
            </a:r>
          </a:p>
          <a:p>
            <a:pPr algn="l"/>
            <a:r>
              <a:rPr lang="en-US" sz="3600" dirty="0"/>
              <a:t>Men were appointed as deacons - servants </a:t>
            </a:r>
            <a:r>
              <a:rPr lang="en-US" sz="3600" b="1" dirty="0"/>
              <a:t>Phil.1:1</a:t>
            </a:r>
            <a:r>
              <a:rPr lang="en-US" sz="3600" dirty="0"/>
              <a:t>. </a:t>
            </a:r>
          </a:p>
          <a:p>
            <a:r>
              <a:rPr lang="en-US" sz="3600" b="1" dirty="0"/>
              <a:t>Qualifications: 1 Tim. 3:1-13; Tit. 1:5-9</a:t>
            </a:r>
          </a:p>
          <a:p>
            <a:r>
              <a:rPr lang="en-US" sz="4000" b="1" dirty="0"/>
              <a:t>S</a:t>
            </a:r>
            <a:r>
              <a:rPr lang="en-US" sz="3600" dirty="0"/>
              <a:t>aints</a:t>
            </a:r>
          </a:p>
          <a:p>
            <a:r>
              <a:rPr lang="en-US" sz="4000" b="1" dirty="0"/>
              <a:t>E</a:t>
            </a:r>
            <a:r>
              <a:rPr lang="en-US" sz="3600" dirty="0"/>
              <a:t>lders</a:t>
            </a:r>
          </a:p>
          <a:p>
            <a:r>
              <a:rPr lang="en-US" sz="4000" b="1" dirty="0"/>
              <a:t> E</a:t>
            </a:r>
            <a:r>
              <a:rPr lang="en-US" sz="3600" dirty="0"/>
              <a:t>vang.</a:t>
            </a:r>
          </a:p>
          <a:p>
            <a:r>
              <a:rPr lang="en-US" sz="4000" b="1" dirty="0"/>
              <a:t>  D</a:t>
            </a:r>
            <a:r>
              <a:rPr lang="en-US" sz="3600" dirty="0"/>
              <a:t>eacon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1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900" b="1" dirty="0"/>
              <a:t>If there’s no pattern for the local church</a:t>
            </a:r>
          </a:p>
          <a:p>
            <a:r>
              <a:rPr lang="en-US" sz="4200" b="1" dirty="0"/>
              <a:t>You can have:</a:t>
            </a:r>
          </a:p>
          <a:p>
            <a:pPr algn="l"/>
            <a:r>
              <a:rPr lang="en-US" sz="4200" dirty="0"/>
              <a:t>Earthly head</a:t>
            </a:r>
          </a:p>
          <a:p>
            <a:pPr algn="l"/>
            <a:r>
              <a:rPr lang="en-US" sz="4200" dirty="0"/>
              <a:t>All kinds of titles: Arch-bishop, Rev., Father, Cardinals, Holy Father…</a:t>
            </a:r>
          </a:p>
          <a:p>
            <a:pPr algn="l"/>
            <a:r>
              <a:rPr lang="en-US" sz="4200" dirty="0"/>
              <a:t>Missionary Society, Benevolent Society, Support Colleges from church treasury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900" b="1" dirty="0"/>
              <a:t>If there’s no pattern for the local church</a:t>
            </a:r>
          </a:p>
          <a:p>
            <a:r>
              <a:rPr lang="en-US" sz="4200" b="1" dirty="0"/>
              <a:t>You can have:</a:t>
            </a:r>
          </a:p>
          <a:p>
            <a:pPr algn="l"/>
            <a:r>
              <a:rPr lang="en-US" sz="4200" dirty="0"/>
              <a:t>Gymnasiums, Fellowship Halls,</a:t>
            </a:r>
          </a:p>
          <a:p>
            <a:pPr algn="l"/>
            <a:r>
              <a:rPr lang="en-US" sz="4200" dirty="0"/>
              <a:t>Conventions, Conferences, etc.</a:t>
            </a:r>
          </a:p>
          <a:p>
            <a:pPr algn="l"/>
            <a:r>
              <a:rPr lang="en-US" sz="4200" dirty="0"/>
              <a:t>Human Holidays: Christmas, Easter, etc.</a:t>
            </a:r>
          </a:p>
          <a:p>
            <a:pPr algn="l"/>
            <a:r>
              <a:rPr lang="en-US" sz="4200" dirty="0"/>
              <a:t>If you object to any of these you are saying there’s a pattern.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0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Does The New Testament Reveal A Pattern for Our Collective Worship?</a:t>
            </a:r>
          </a:p>
          <a:p>
            <a:r>
              <a:rPr lang="en-US" sz="4000" dirty="0"/>
              <a:t>Must we worship “in spirit and truth” – </a:t>
            </a:r>
            <a:r>
              <a:rPr lang="en-US" sz="4000" b="1" dirty="0"/>
              <a:t>Jn.4:24</a:t>
            </a:r>
          </a:p>
          <a:p>
            <a:r>
              <a:rPr lang="en-US" sz="4000" b="1" dirty="0"/>
              <a:t>If no pattern, “How?”</a:t>
            </a:r>
          </a:p>
          <a:p>
            <a:endParaRPr lang="en-US" sz="4000" b="1" dirty="0"/>
          </a:p>
          <a:p>
            <a:pPr algn="l"/>
            <a:r>
              <a:rPr lang="en-US" sz="4000" dirty="0"/>
              <a:t>Worship included singing, making melody in the heart </a:t>
            </a:r>
            <a:r>
              <a:rPr lang="en-US" sz="4000" b="1" dirty="0"/>
              <a:t>1Cor.14:15; Eph.5:19.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Does The New Testament Reveal A Pattern for Our Collective Worship?</a:t>
            </a:r>
          </a:p>
          <a:p>
            <a:pPr algn="l"/>
            <a:r>
              <a:rPr lang="en-US" sz="4000" dirty="0"/>
              <a:t>Prayer  &amp; preaching were also included </a:t>
            </a:r>
            <a:r>
              <a:rPr lang="en-US" sz="4000" b="1" dirty="0"/>
              <a:t>1Cor.14</a:t>
            </a:r>
            <a:r>
              <a:rPr lang="en-US" sz="4000" dirty="0"/>
              <a:t>; </a:t>
            </a:r>
            <a:r>
              <a:rPr lang="en-US" sz="4000" b="1" dirty="0"/>
              <a:t>Acts 20:7</a:t>
            </a:r>
            <a:r>
              <a:rPr lang="en-US" sz="4000" dirty="0"/>
              <a:t>. Partaking of the Lord’s Supper in the assembly </a:t>
            </a:r>
            <a:r>
              <a:rPr lang="en-US" sz="4000" b="1" dirty="0"/>
              <a:t>1Cor.11:20-34</a:t>
            </a:r>
            <a:r>
              <a:rPr lang="en-US" sz="4000" dirty="0"/>
              <a:t>. </a:t>
            </a:r>
          </a:p>
          <a:p>
            <a:pPr algn="l"/>
            <a:r>
              <a:rPr lang="en-US" sz="4000" dirty="0"/>
              <a:t>H.S. tells us “the disciples came together on the first day of the week to break bread” </a:t>
            </a:r>
            <a:r>
              <a:rPr lang="en-US" sz="4000" b="1" dirty="0"/>
              <a:t>Acts 20:7</a:t>
            </a:r>
            <a:r>
              <a:rPr lang="en-US" sz="4000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0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Brethren have been and are now teaching</a:t>
            </a:r>
          </a:p>
          <a:p>
            <a:r>
              <a:rPr lang="en-US" sz="3600" b="1" dirty="0"/>
              <a:t>No pattern in:</a:t>
            </a:r>
          </a:p>
          <a:p>
            <a:r>
              <a:rPr lang="en-US" sz="3600" b="1" dirty="0"/>
              <a:t>Evangelism</a:t>
            </a:r>
          </a:p>
          <a:p>
            <a:r>
              <a:rPr lang="en-US" sz="3600" b="1" dirty="0"/>
              <a:t>Worship</a:t>
            </a:r>
          </a:p>
          <a:p>
            <a:r>
              <a:rPr lang="en-US" sz="3600" b="1" dirty="0"/>
              <a:t>Benevolence</a:t>
            </a:r>
          </a:p>
          <a:p>
            <a:r>
              <a:rPr lang="en-US" sz="3600" b="1" dirty="0"/>
              <a:t>Organization of the church</a:t>
            </a:r>
          </a:p>
          <a:p>
            <a:r>
              <a:rPr lang="en-US" sz="3600" b="1" dirty="0"/>
              <a:t>Contribution collection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3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200" b="1" dirty="0"/>
              <a:t>Does The New Testament Reveal A Pattern for Our Collective Worship?</a:t>
            </a:r>
          </a:p>
          <a:p>
            <a:r>
              <a:rPr lang="en-US" sz="3600" dirty="0"/>
              <a:t>Worship must be “in spirit and truth” – </a:t>
            </a:r>
            <a:r>
              <a:rPr lang="en-US" sz="3600" b="1" dirty="0"/>
              <a:t>Jn.4:24</a:t>
            </a:r>
          </a:p>
          <a:p>
            <a:pPr algn="l"/>
            <a:r>
              <a:rPr lang="en-US" sz="3600" dirty="0"/>
              <a:t>Churches ordered to take their collections on the first day of the week </a:t>
            </a:r>
            <a:r>
              <a:rPr lang="en-US" sz="3600" b="1" dirty="0"/>
              <a:t>1Cor.16:1,2</a:t>
            </a:r>
            <a:r>
              <a:rPr lang="en-US" sz="3600" dirty="0"/>
              <a:t>.  A Pattern</a:t>
            </a:r>
          </a:p>
          <a:p>
            <a:pPr algn="l"/>
            <a:r>
              <a:rPr lang="en-US" sz="3600" dirty="0"/>
              <a:t>The church can only help saints out of its treasury. </a:t>
            </a:r>
            <a:r>
              <a:rPr lang="en-US" sz="3600" b="1" dirty="0"/>
              <a:t>Rm.15:25-26; 1Cor.16:1; 2Cor.8:4, 9:1,12</a:t>
            </a:r>
          </a:p>
          <a:p>
            <a:r>
              <a:rPr lang="en-US" sz="3600" b="1" dirty="0"/>
              <a:t>That’s a pattern!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5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Patterns are an important part of our lives in many ways. </a:t>
            </a:r>
          </a:p>
          <a:p>
            <a:pPr algn="l"/>
            <a:r>
              <a:rPr lang="en-US" sz="3600" dirty="0"/>
              <a:t>Building a house, there’s a "blueprint." </a:t>
            </a:r>
          </a:p>
          <a:p>
            <a:pPr algn="l"/>
            <a:r>
              <a:rPr lang="en-US" sz="3600" dirty="0"/>
              <a:t>Mechanic uses a pattern, auto repair manual. </a:t>
            </a:r>
          </a:p>
          <a:p>
            <a:pPr algn="l"/>
            <a:r>
              <a:rPr lang="en-US" sz="3600" dirty="0"/>
              <a:t>Sew a dress, a "dress pattern.”</a:t>
            </a:r>
          </a:p>
          <a:p>
            <a:pPr algn="l"/>
            <a:r>
              <a:rPr lang="en-US" sz="3600" dirty="0"/>
              <a:t>Cake is made, a pattern called a "recipe." </a:t>
            </a:r>
          </a:p>
          <a:p>
            <a:pPr algn="l"/>
            <a:r>
              <a:rPr lang="en-US" sz="3600" dirty="0"/>
              <a:t>Can I run from “Home” to “Third” and be safe?</a:t>
            </a:r>
          </a:p>
          <a:p>
            <a:r>
              <a:rPr lang="en-US" sz="3600" dirty="0"/>
              <a:t>Is there a pattern in all these?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7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4400" b="1" dirty="0"/>
              <a:t>We have proven the Lord has a “Blueprint”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68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98"/>
            <a:ext cx="10058400" cy="5715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2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pPr algn="l"/>
            <a:r>
              <a:rPr lang="en-US" sz="1100" dirty="0"/>
              <a:t>Preached</a:t>
            </a:r>
            <a:r>
              <a:rPr lang="en-US" sz="1200" dirty="0"/>
              <a:t>:</a:t>
            </a:r>
          </a:p>
          <a:p>
            <a:pPr algn="l"/>
            <a:r>
              <a:rPr lang="en-US" sz="1200" dirty="0"/>
              <a:t>Belleville, IN. 9-14-18 Fri.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7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4000" b="1" dirty="0"/>
              <a:t>QUESTION</a:t>
            </a:r>
          </a:p>
          <a:p>
            <a:r>
              <a:rPr lang="en-US" sz="4000" b="1" dirty="0"/>
              <a:t>If the Bible teaches there is no pattern is that a pattern?</a:t>
            </a:r>
          </a:p>
          <a:p>
            <a:r>
              <a:rPr lang="en-US" sz="4000" b="1" dirty="0"/>
              <a:t>If there is no pattern then there’s no wrong way</a:t>
            </a:r>
          </a:p>
          <a:p>
            <a:r>
              <a:rPr lang="en-US" sz="4000" dirty="0" err="1"/>
              <a:t>Dsoe</a:t>
            </a:r>
            <a:r>
              <a:rPr lang="en-US" sz="4000" dirty="0"/>
              <a:t> </a:t>
            </a:r>
            <a:r>
              <a:rPr lang="en-US" sz="4000" dirty="0" err="1"/>
              <a:t>ti</a:t>
            </a:r>
            <a:r>
              <a:rPr lang="en-US" sz="4000" dirty="0"/>
              <a:t> </a:t>
            </a:r>
            <a:r>
              <a:rPr lang="en-US" sz="4000" dirty="0" err="1"/>
              <a:t>mttaer</a:t>
            </a:r>
            <a:r>
              <a:rPr lang="en-US" sz="4000" dirty="0"/>
              <a:t> </a:t>
            </a:r>
            <a:r>
              <a:rPr lang="en-US" sz="4000" dirty="0" err="1"/>
              <a:t>hwo</a:t>
            </a:r>
            <a:r>
              <a:rPr lang="en-US" sz="4000" dirty="0"/>
              <a:t> I </a:t>
            </a:r>
            <a:r>
              <a:rPr lang="en-US" sz="4000" dirty="0" err="1"/>
              <a:t>sepll</a:t>
            </a:r>
            <a:r>
              <a:rPr lang="en-US" sz="4000" dirty="0"/>
              <a:t> a </a:t>
            </a:r>
            <a:r>
              <a:rPr lang="en-US" sz="4000" dirty="0" err="1"/>
              <a:t>wrord</a:t>
            </a:r>
            <a:r>
              <a:rPr lang="en-US" sz="4000" dirty="0"/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2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/>
              <a:t>Max </a:t>
            </a:r>
            <a:r>
              <a:rPr lang="en-US" sz="3600" b="1" dirty="0" err="1"/>
              <a:t>Lucado</a:t>
            </a:r>
            <a:endParaRPr lang="en-US" sz="3600" b="1" dirty="0"/>
          </a:p>
          <a:p>
            <a:pPr algn="l"/>
            <a:r>
              <a:rPr lang="en-US" sz="4000" dirty="0"/>
              <a:t>“The Bible is a love letter as opposed to a blueprint . . . for me, for years, Christianity was a moral code. It is now become a love affair. For years there were rules and regulations, now it’s a relationship”(Tulsa World, Mar. 12,’89) (Dec.‘96 radio </a:t>
            </a:r>
            <a:r>
              <a:rPr lang="en-US" sz="4000" dirty="0" err="1"/>
              <a:t>prog</a:t>
            </a:r>
            <a:r>
              <a:rPr lang="en-US" sz="4000" dirty="0"/>
              <a:t>.  KJAR, Lubbock, TX).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Reubel</a:t>
            </a:r>
            <a:r>
              <a:rPr lang="en-US" sz="3600" b="1" dirty="0"/>
              <a:t> Shelly</a:t>
            </a:r>
          </a:p>
          <a:p>
            <a:pPr algn="l"/>
            <a:r>
              <a:rPr lang="en-US" sz="4000" dirty="0"/>
              <a:t>“I reject pattern theology . . . I am not looking for a pattern, I am looking for a person” (Missouri St. Church of Christ, W. Memphis AR, April 20-21, 1990)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3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900" b="1" dirty="0"/>
              <a:t>“Preach the man, not the plan” – </a:t>
            </a:r>
          </a:p>
          <a:p>
            <a:r>
              <a:rPr lang="en-US" sz="3600" b="1" dirty="0"/>
              <a:t>Acts 8:35-36</a:t>
            </a:r>
          </a:p>
          <a:p>
            <a:pPr algn="l"/>
            <a:r>
              <a:rPr lang="en-US" sz="3600" dirty="0"/>
              <a:t>Then Philip opened his mouth, and began at the same scripture, and </a:t>
            </a:r>
            <a:r>
              <a:rPr lang="en-US" sz="3600" u="sng" dirty="0"/>
              <a:t>preached unto him Jesus</a:t>
            </a:r>
            <a:r>
              <a:rPr lang="en-US" sz="3600" dirty="0"/>
              <a:t>. 36 And as they went on their way, they </a:t>
            </a:r>
            <a:r>
              <a:rPr lang="en-US" sz="3600" u="sng" dirty="0"/>
              <a:t>came unto a certain water: and the eunuch said, See, here is water; what doth hinder me to be baptized</a:t>
            </a:r>
            <a:r>
              <a:rPr lang="en-US" sz="3600" dirty="0"/>
              <a:t>?</a:t>
            </a:r>
          </a:p>
          <a:p>
            <a:endParaRPr lang="en-US" sz="3600" u="sng" dirty="0"/>
          </a:p>
          <a:p>
            <a:r>
              <a:rPr lang="en-US" sz="3600" b="1" u="sng" dirty="0"/>
              <a:t>Preaching the man is preaching the plan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9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rmAutofit/>
          </a:bodyPr>
          <a:lstStyle/>
          <a:p>
            <a:r>
              <a:rPr lang="en-US" sz="3900" dirty="0"/>
              <a:t>If there is no pattern then worship becomes a “Free-for-all” – </a:t>
            </a:r>
          </a:p>
          <a:p>
            <a:r>
              <a:rPr lang="en-US" sz="3900" dirty="0"/>
              <a:t>“Do your own thing”</a:t>
            </a:r>
          </a:p>
          <a:p>
            <a:r>
              <a:rPr lang="en-US" sz="3900" dirty="0"/>
              <a:t>If there is no order, then there’s no disorder</a:t>
            </a:r>
          </a:p>
          <a:p>
            <a:r>
              <a:rPr lang="en-US" sz="3900" dirty="0"/>
              <a:t>Just look at denominationalism</a:t>
            </a:r>
          </a:p>
          <a:p>
            <a:r>
              <a:rPr lang="en-US" sz="3900" dirty="0"/>
              <a:t>Can’t condemn: </a:t>
            </a:r>
          </a:p>
          <a:p>
            <a:r>
              <a:rPr lang="en-US" sz="3900" dirty="0"/>
              <a:t>Book of Mormon</a:t>
            </a:r>
          </a:p>
          <a:p>
            <a:r>
              <a:rPr lang="en-US" sz="3900" dirty="0"/>
              <a:t>New World Translation</a:t>
            </a:r>
          </a:p>
          <a:p>
            <a:endParaRPr lang="en-US" sz="3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0058400" cy="5715000"/>
          </a:xfrm>
        </p:spPr>
        <p:txBody>
          <a:bodyPr>
            <a:noAutofit/>
          </a:bodyPr>
          <a:lstStyle/>
          <a:p>
            <a:r>
              <a:rPr lang="en-US" sz="3600" b="1" dirty="0"/>
              <a:t>Rm.15:4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/>
              <a:t>For whatever things were written before were written for our learning… </a:t>
            </a:r>
          </a:p>
          <a:p>
            <a:r>
              <a:rPr lang="en-US" sz="3200" dirty="0"/>
              <a:t>QUESTION: </a:t>
            </a:r>
          </a:p>
          <a:p>
            <a:pPr algn="l"/>
            <a:r>
              <a:rPr lang="en-US" sz="3600" dirty="0"/>
              <a:t>Just what are we to learn from the prophets?</a:t>
            </a:r>
          </a:p>
          <a:p>
            <a:pPr algn="l"/>
            <a:r>
              <a:rPr lang="en-US" sz="3600" dirty="0"/>
              <a:t>1. If we don’t like God’s law can we change it?</a:t>
            </a:r>
          </a:p>
          <a:p>
            <a:pPr algn="l"/>
            <a:r>
              <a:rPr lang="en-US" sz="3600" dirty="0"/>
              <a:t>2. Can we add to or subtract from his law 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73ED-2207-46BD-AD30-009AE1C07E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5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1560</Words>
  <Application>Microsoft Office PowerPoint</Application>
  <PresentationFormat>Custom</PresentationFormat>
  <Paragraphs>187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PowerPoint Presentation</vt:lpstr>
      <vt:lpstr>PATTERN CONTROVERSY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 Hafley</dc:creator>
  <cp:lastModifiedBy>Morris Hafley</cp:lastModifiedBy>
  <cp:revision>101</cp:revision>
  <cp:lastPrinted>2018-09-14T20:06:40Z</cp:lastPrinted>
  <dcterms:created xsi:type="dcterms:W3CDTF">2016-12-12T02:32:21Z</dcterms:created>
  <dcterms:modified xsi:type="dcterms:W3CDTF">2018-09-14T20:34:50Z</dcterms:modified>
</cp:coreProperties>
</file>