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2"/>
  </p:notesMasterIdLst>
  <p:sldIdLst>
    <p:sldId id="256" r:id="rId3"/>
    <p:sldId id="269" r:id="rId4"/>
    <p:sldId id="262" r:id="rId5"/>
    <p:sldId id="266" r:id="rId6"/>
    <p:sldId id="263" r:id="rId7"/>
    <p:sldId id="274" r:id="rId8"/>
    <p:sldId id="271" r:id="rId9"/>
    <p:sldId id="257" r:id="rId10"/>
    <p:sldId id="270" r:id="rId11"/>
    <p:sldId id="268" r:id="rId12"/>
    <p:sldId id="273" r:id="rId13"/>
    <p:sldId id="278" r:id="rId14"/>
    <p:sldId id="279" r:id="rId15"/>
    <p:sldId id="284" r:id="rId16"/>
    <p:sldId id="285" r:id="rId17"/>
    <p:sldId id="282" r:id="rId18"/>
    <p:sldId id="287" r:id="rId19"/>
    <p:sldId id="276" r:id="rId20"/>
    <p:sldId id="277" r:id="rId21"/>
    <p:sldId id="280" r:id="rId22"/>
    <p:sldId id="281" r:id="rId23"/>
    <p:sldId id="264" r:id="rId24"/>
    <p:sldId id="272" r:id="rId25"/>
    <p:sldId id="260" r:id="rId26"/>
    <p:sldId id="286" r:id="rId27"/>
    <p:sldId id="288" r:id="rId28"/>
    <p:sldId id="261" r:id="rId29"/>
    <p:sldId id="275" r:id="rId30"/>
    <p:sldId id="258" r:id="rId31"/>
  </p:sldIdLst>
  <p:sldSz cx="9144000" cy="5715000" type="screen16x10"/>
  <p:notesSz cx="7086600" cy="8686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01" autoAdjust="0"/>
  </p:normalViewPr>
  <p:slideViewPr>
    <p:cSldViewPr>
      <p:cViewPr varScale="1">
        <p:scale>
          <a:sx n="76" d="100"/>
          <a:sy n="76" d="100"/>
        </p:scale>
        <p:origin x="1236" y="10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3434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34340"/>
          </a:xfrm>
          <a:prstGeom prst="rect">
            <a:avLst/>
          </a:prstGeom>
        </p:spPr>
        <p:txBody>
          <a:bodyPr vert="horz" lIns="91440" tIns="45720" rIns="91440" bIns="45720" rtlCol="0"/>
          <a:lstStyle>
            <a:lvl1pPr algn="r">
              <a:defRPr sz="1200"/>
            </a:lvl1pPr>
          </a:lstStyle>
          <a:p>
            <a:fld id="{F04F1C49-56C6-4632-AFB9-ACFAE305EBF3}" type="datetimeFigureOut">
              <a:rPr lang="en-US" smtClean="0"/>
              <a:t>9/10/2018</a:t>
            </a:fld>
            <a:endParaRPr lang="en-US"/>
          </a:p>
        </p:txBody>
      </p:sp>
      <p:sp>
        <p:nvSpPr>
          <p:cNvPr id="4" name="Slide Image Placeholder 3"/>
          <p:cNvSpPr>
            <a:spLocks noGrp="1" noRot="1" noChangeAspect="1"/>
          </p:cNvSpPr>
          <p:nvPr>
            <p:ph type="sldImg" idx="2"/>
          </p:nvPr>
        </p:nvSpPr>
        <p:spPr>
          <a:xfrm>
            <a:off x="936625" y="650875"/>
            <a:ext cx="5213350" cy="3257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126230"/>
            <a:ext cx="5669280" cy="390906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250952"/>
            <a:ext cx="3070860" cy="43434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250952"/>
            <a:ext cx="3070860" cy="434340"/>
          </a:xfrm>
          <a:prstGeom prst="rect">
            <a:avLst/>
          </a:prstGeom>
        </p:spPr>
        <p:txBody>
          <a:bodyPr vert="horz" lIns="91440" tIns="45720" rIns="91440" bIns="45720" rtlCol="0" anchor="b"/>
          <a:lstStyle>
            <a:lvl1pPr algn="r">
              <a:defRPr sz="1200"/>
            </a:lvl1pPr>
          </a:lstStyle>
          <a:p>
            <a:fld id="{7407B623-4EE1-4E9E-9ED9-EA4D37B02999}" type="slidenum">
              <a:rPr lang="en-US" smtClean="0"/>
              <a:t>‹#›</a:t>
            </a:fld>
            <a:endParaRPr lang="en-US"/>
          </a:p>
        </p:txBody>
      </p:sp>
    </p:spTree>
    <p:extLst>
      <p:ext uri="{BB962C8B-B14F-4D97-AF65-F5344CB8AC3E}">
        <p14:creationId xmlns:p14="http://schemas.microsoft.com/office/powerpoint/2010/main" val="1518458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7407B623-4EE1-4E9E-9ED9-EA4D37B02999}" type="slidenum">
              <a:rPr lang="en-US" smtClean="0"/>
              <a:t>20</a:t>
            </a:fld>
            <a:endParaRPr lang="en-US"/>
          </a:p>
        </p:txBody>
      </p:sp>
    </p:spTree>
    <p:extLst>
      <p:ext uri="{BB962C8B-B14F-4D97-AF65-F5344CB8AC3E}">
        <p14:creationId xmlns:p14="http://schemas.microsoft.com/office/powerpoint/2010/main" val="1603623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58800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254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095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5326381"/>
            <a:ext cx="8833104" cy="257969"/>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349500"/>
            <a:ext cx="6400800" cy="14605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4AB77C6-D2CE-43E1-92A5-7C77536CDEBD}" type="datetime1">
              <a:rPr lang="en-US" smtClean="0"/>
              <a:t>9/10/2018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0167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27000"/>
            <a:ext cx="8833104" cy="545592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1762760"/>
            <a:ext cx="609600" cy="5080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1841500"/>
            <a:ext cx="420624" cy="35052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1832875"/>
            <a:ext cx="457200" cy="367771"/>
          </a:xfrm>
        </p:spPr>
        <p:txBody>
          <a:bodyPr/>
          <a:lstStyle>
            <a:lvl1pPr>
              <a:defRPr>
                <a:solidFill>
                  <a:schemeClr val="accent3">
                    <a:shade val="75000"/>
                  </a:schemeClr>
                </a:solidFill>
              </a:defRPr>
            </a:lvl1pPr>
          </a:lstStyle>
          <a:p>
            <a:fld id="{3B5FCFF4-CEB8-448E-AA04-453E28F20E4D}" type="slidenum">
              <a:rPr lang="en-US" smtClean="0"/>
              <a:t>‹#›</a:t>
            </a:fld>
            <a:endParaRPr lang="en-US"/>
          </a:p>
        </p:txBody>
      </p:sp>
      <p:sp>
        <p:nvSpPr>
          <p:cNvPr id="8" name="Title 7"/>
          <p:cNvSpPr>
            <a:spLocks noGrp="1"/>
          </p:cNvSpPr>
          <p:nvPr>
            <p:ph type="ctrTitle"/>
          </p:nvPr>
        </p:nvSpPr>
        <p:spPr>
          <a:xfrm>
            <a:off x="685800" y="317500"/>
            <a:ext cx="7772400" cy="14605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90EC422-A2A6-417C-B676-5FBCB8E30C38}" type="datetime1">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FCFF4-CEB8-448E-AA04-453E28F20E4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58800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2954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5326381"/>
            <a:ext cx="8833104" cy="257969"/>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29540"/>
            <a:ext cx="8833104" cy="545592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542282" y="2731770"/>
            <a:ext cx="520446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438136"/>
            <a:ext cx="609600" cy="5080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2516876"/>
            <a:ext cx="420624" cy="35052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2508251"/>
            <a:ext cx="457200" cy="367771"/>
          </a:xfrm>
        </p:spPr>
        <p:txBody>
          <a:bodyPr/>
          <a:lstStyle/>
          <a:p>
            <a:fld id="{3B5FCFF4-CEB8-448E-AA04-453E28F20E4D}" type="slidenum">
              <a:rPr lang="en-US" smtClean="0"/>
              <a:t>‹#›</a:t>
            </a:fld>
            <a:endParaRPr lang="en-US"/>
          </a:p>
        </p:txBody>
      </p:sp>
      <p:sp>
        <p:nvSpPr>
          <p:cNvPr id="3" name="Vertical Text Placeholder 2"/>
          <p:cNvSpPr>
            <a:spLocks noGrp="1"/>
          </p:cNvSpPr>
          <p:nvPr>
            <p:ph type="body" orient="vert" idx="1"/>
          </p:nvPr>
        </p:nvSpPr>
        <p:spPr>
          <a:xfrm>
            <a:off x="304800" y="254000"/>
            <a:ext cx="6553200" cy="4851138"/>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DCE3848-40A4-4657-A696-1A9C9ED04971}" type="datetime1">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254001"/>
            <a:ext cx="1447800" cy="4876271"/>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3810000"/>
          </a:xfrm>
          <a:prstGeom prst="rect">
            <a:avLst/>
          </a:prstGeom>
        </p:spPr>
      </p:pic>
      <p:sp>
        <p:nvSpPr>
          <p:cNvPr id="4" name="Date Placeholder 3"/>
          <p:cNvSpPr>
            <a:spLocks noGrp="1"/>
          </p:cNvSpPr>
          <p:nvPr>
            <p:ph type="dt" sz="half" idx="10"/>
          </p:nvPr>
        </p:nvSpPr>
        <p:spPr/>
        <p:txBody>
          <a:bodyPr/>
          <a:lstStyle/>
          <a:p>
            <a:fld id="{7162EC21-6641-4A51-8312-5B0BBFE378E3}" type="datetime1">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FCFF4-CEB8-448E-AA04-453E28F20E4D}" type="slidenum">
              <a:rPr lang="en-US" smtClean="0"/>
              <a:t>‹#›</a:t>
            </a:fld>
            <a:endParaRPr lang="en-US"/>
          </a:p>
        </p:txBody>
      </p:sp>
      <p:sp>
        <p:nvSpPr>
          <p:cNvPr id="3" name="Subtitle 2"/>
          <p:cNvSpPr>
            <a:spLocks noGrp="1"/>
          </p:cNvSpPr>
          <p:nvPr>
            <p:ph type="subTitle" idx="1"/>
          </p:nvPr>
        </p:nvSpPr>
        <p:spPr>
          <a:xfrm>
            <a:off x="1219200" y="3238500"/>
            <a:ext cx="6400800" cy="14605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1673240"/>
            <a:ext cx="7772400" cy="1225021"/>
          </a:xfrm>
        </p:spPr>
        <p:txBody>
          <a:bodyPr/>
          <a:lstStyle>
            <a:lvl1pPr algn="ctr">
              <a:defRPr sz="3200"/>
            </a:lvl1pPr>
          </a:lstStyle>
          <a:p>
            <a:r>
              <a:rPr lang="en-US"/>
              <a:t>Click to edit Master 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865"/>
            <a:ext cx="7924800" cy="9525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044D6909-DE4E-4973-BCFC-C3334B57D2C5}" type="datetime1">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FCFF4-CEB8-448E-AA04-453E28F20E4D}" type="slidenum">
              <a:rPr lang="en-US" smtClean="0"/>
              <a:t>‹#›</a:t>
            </a:fld>
            <a:endParaRPr lang="en-US"/>
          </a:p>
        </p:txBody>
      </p:sp>
      <p:sp>
        <p:nvSpPr>
          <p:cNvPr id="8" name="Content Placeholder 7"/>
          <p:cNvSpPr>
            <a:spLocks noGrp="1"/>
          </p:cNvSpPr>
          <p:nvPr>
            <p:ph sz="quarter" idx="13"/>
          </p:nvPr>
        </p:nvSpPr>
        <p:spPr>
          <a:xfrm>
            <a:off x="609600" y="1333500"/>
            <a:ext cx="79248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1" y="4135438"/>
            <a:ext cx="7885113" cy="1135063"/>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1" y="2885282"/>
            <a:ext cx="7885113" cy="1250156"/>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90F844-53D7-4F1B-B071-2F563EDB195E}" type="datetime1">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333500"/>
            <a:ext cx="3733800" cy="34290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333500"/>
            <a:ext cx="3733800" cy="34290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28865"/>
            <a:ext cx="7924800" cy="9525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2EB7EB46-00B2-4029-B374-33F1085DBF74}" type="datetime1">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1841500"/>
            <a:ext cx="3733800" cy="29210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1841500"/>
            <a:ext cx="3733800" cy="29210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28865"/>
            <a:ext cx="7924800" cy="9525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333500"/>
            <a:ext cx="3733800" cy="478896"/>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333500"/>
            <a:ext cx="3733800" cy="478896"/>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23ECA78-E687-475A-9E94-DB663FF9325F}" type="datetime1">
              <a:rPr lang="en-US" smtClean="0"/>
              <a:t>9/10/2018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28865"/>
            <a:ext cx="7924800" cy="9525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BFEE01-C5CF-40D2-AFD5-04E7A4DA1B5E}" type="datetime1">
              <a:rPr lang="en-US" smtClean="0"/>
              <a:t>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A6950-A636-4245-B415-D02EEA23A0F3}" type="datetime1">
              <a:rPr lang="en-US" smtClean="0"/>
              <a:t>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206500"/>
            <a:ext cx="4648200" cy="355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206500"/>
            <a:ext cx="2971800" cy="91440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123243"/>
            <a:ext cx="2971800" cy="2639258"/>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8F635-227A-4DFC-91CF-FDD7AF1927EE}" type="datetime1">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A398CF54-EE11-41D0-B6A9-4448DDC0C120}" type="datetime1">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855310"/>
            <a:ext cx="457200" cy="367771"/>
          </a:xfrm>
        </p:spPr>
        <p:txBody>
          <a:bodyPr/>
          <a:lstStyle/>
          <a:p>
            <a:fld id="{3B5FCFF4-CEB8-448E-AA04-453E28F20E4D}" type="slidenum">
              <a:rPr lang="en-US" smtClean="0"/>
              <a:t>‹#›</a:t>
            </a:fld>
            <a:endParaRPr lang="en-US"/>
          </a:p>
        </p:txBody>
      </p:sp>
      <p:sp>
        <p:nvSpPr>
          <p:cNvPr id="8" name="Content Placeholder 7"/>
          <p:cNvSpPr>
            <a:spLocks noGrp="1"/>
          </p:cNvSpPr>
          <p:nvPr>
            <p:ph sz="quarter" idx="1"/>
          </p:nvPr>
        </p:nvSpPr>
        <p:spPr>
          <a:xfrm>
            <a:off x="301752" y="1272540"/>
            <a:ext cx="8503920" cy="3810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5715000"/>
          </a:xfrm>
          <a:prstGeom prst="rect">
            <a:avLst/>
          </a:prstGeom>
        </p:spPr>
      </p:pic>
      <p:sp>
        <p:nvSpPr>
          <p:cNvPr id="2" name="Title 1"/>
          <p:cNvSpPr>
            <a:spLocks noGrp="1"/>
          </p:cNvSpPr>
          <p:nvPr>
            <p:ph type="title"/>
          </p:nvPr>
        </p:nvSpPr>
        <p:spPr>
          <a:xfrm>
            <a:off x="609600" y="1206500"/>
            <a:ext cx="2971800" cy="91440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206500"/>
            <a:ext cx="3419856" cy="289560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123242"/>
            <a:ext cx="2971800" cy="2004258"/>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E9761B-51A6-4B16-B821-A0BE9DB124C4}" type="datetime1">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063A11-DDD2-4F25-B7A2-2CB1279B1549}" type="datetime1">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36C762-49AA-4980-B66C-65BAE9C2D160}" type="datetime1">
              <a:rPr lang="en-US" smtClean="0"/>
              <a:t>9/10/2018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5FCFF4-CEB8-448E-AA04-453E28F20E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558800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5875"/>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1905000"/>
            <a:ext cx="8833104" cy="25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18627"/>
            <a:ext cx="8833104" cy="1783080"/>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286000"/>
            <a:ext cx="6480174" cy="1394354"/>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5326381"/>
            <a:ext cx="8833104" cy="257969"/>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27000"/>
            <a:ext cx="8833104" cy="545592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CD7EE32-CC31-4EA9-AD10-9F04F192D5C9}" type="datetime1">
              <a:rPr lang="en-US" smtClean="0"/>
              <a:t>9/10/2018</a:t>
            </a:fld>
            <a:endParaRPr lang="en-US"/>
          </a:p>
        </p:txBody>
      </p:sp>
      <p:sp>
        <p:nvSpPr>
          <p:cNvPr id="8" name="Straight Connector 7"/>
          <p:cNvSpPr>
            <a:spLocks noChangeShapeType="1"/>
          </p:cNvSpPr>
          <p:nvPr/>
        </p:nvSpPr>
        <p:spPr bwMode="auto">
          <a:xfrm>
            <a:off x="152400" y="20320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1762760"/>
            <a:ext cx="609600" cy="5080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1841500"/>
            <a:ext cx="420624" cy="35052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1832875"/>
            <a:ext cx="457200" cy="367771"/>
          </a:xfrm>
        </p:spPr>
        <p:txBody>
          <a:bodyPr/>
          <a:lstStyle>
            <a:lvl1pPr>
              <a:defRPr>
                <a:solidFill>
                  <a:schemeClr val="accent3">
                    <a:shade val="75000"/>
                  </a:schemeClr>
                </a:solidFill>
              </a:defRPr>
            </a:lvl1pPr>
          </a:lstStyle>
          <a:p>
            <a:fld id="{3B5FCFF4-CEB8-448E-AA04-453E28F20E4D}" type="slidenum">
              <a:rPr lang="en-US" smtClean="0"/>
              <a:t>‹#›</a:t>
            </a:fld>
            <a:endParaRPr lang="en-US"/>
          </a:p>
        </p:txBody>
      </p:sp>
      <p:sp>
        <p:nvSpPr>
          <p:cNvPr id="2" name="Title 1"/>
          <p:cNvSpPr>
            <a:spLocks noGrp="1"/>
          </p:cNvSpPr>
          <p:nvPr>
            <p:ph type="title"/>
          </p:nvPr>
        </p:nvSpPr>
        <p:spPr>
          <a:xfrm>
            <a:off x="722313" y="444500"/>
            <a:ext cx="7772400" cy="1270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90500"/>
            <a:ext cx="8534400" cy="632460"/>
          </a:xfrm>
        </p:spPr>
        <p:txBody>
          <a:bodyPr/>
          <a:lstStyle/>
          <a:p>
            <a:r>
              <a:rPr kumimoji="0" lang="en-US"/>
              <a:t>Click to edit Master title style</a:t>
            </a:r>
          </a:p>
        </p:txBody>
      </p:sp>
      <p:sp>
        <p:nvSpPr>
          <p:cNvPr id="5" name="Date Placeholder 4"/>
          <p:cNvSpPr>
            <a:spLocks noGrp="1"/>
          </p:cNvSpPr>
          <p:nvPr>
            <p:ph type="dt" sz="half" idx="10"/>
          </p:nvPr>
        </p:nvSpPr>
        <p:spPr>
          <a:xfrm>
            <a:off x="5791200" y="5341620"/>
            <a:ext cx="3044952" cy="304800"/>
          </a:xfrm>
        </p:spPr>
        <p:txBody>
          <a:bodyPr/>
          <a:lstStyle/>
          <a:p>
            <a:fld id="{F0B28D48-44F3-41EE-86CD-3BB7D53D7BBB}" type="datetime1">
              <a:rPr lang="en-US" smtClean="0"/>
              <a:t>9/10/2018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5FCFF4-CEB8-448E-AA04-453E28F20E4D}" type="slidenum">
              <a:rPr lang="en-US" smtClean="0"/>
              <a:t>‹#›</a:t>
            </a:fld>
            <a:endParaRPr lang="en-US"/>
          </a:p>
        </p:txBody>
      </p:sp>
      <p:sp>
        <p:nvSpPr>
          <p:cNvPr id="8" name="Straight Connector 7"/>
          <p:cNvSpPr>
            <a:spLocks noChangeShapeType="1"/>
          </p:cNvSpPr>
          <p:nvPr/>
        </p:nvSpPr>
        <p:spPr bwMode="auto">
          <a:xfrm flipV="1">
            <a:off x="4563081" y="1313044"/>
            <a:ext cx="8921" cy="401629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143000"/>
            <a:ext cx="4038600" cy="3901440"/>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143000"/>
            <a:ext cx="4038600" cy="3901440"/>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833563"/>
            <a:ext cx="0" cy="3489960"/>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206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558800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143000"/>
            <a:ext cx="8833104" cy="7620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5326380"/>
            <a:ext cx="8833104" cy="25908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270000"/>
            <a:ext cx="4040188" cy="610812"/>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1" y="1270000"/>
            <a:ext cx="4041775" cy="60960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E13A13E-C816-4FEA-B317-883B355A10CA}" type="datetime1">
              <a:rPr lang="en-US" smtClean="0"/>
              <a:t>9/10/2018</a:t>
            </a:fld>
            <a:endParaRPr lang="en-US"/>
          </a:p>
        </p:txBody>
      </p:sp>
      <p:sp>
        <p:nvSpPr>
          <p:cNvPr id="8" name="Footer Placeholder 7"/>
          <p:cNvSpPr>
            <a:spLocks noGrp="1"/>
          </p:cNvSpPr>
          <p:nvPr>
            <p:ph type="ftr" sz="quarter" idx="11"/>
          </p:nvPr>
        </p:nvSpPr>
        <p:spPr>
          <a:xfrm>
            <a:off x="304800" y="5341620"/>
            <a:ext cx="3581400" cy="304800"/>
          </a:xfrm>
        </p:spPr>
        <p:txBody>
          <a:bodyPr/>
          <a:lstStyle/>
          <a:p>
            <a:endParaRPr lang="en-US"/>
          </a:p>
        </p:txBody>
      </p:sp>
      <p:sp>
        <p:nvSpPr>
          <p:cNvPr id="15" name="Straight Connector 14"/>
          <p:cNvSpPr>
            <a:spLocks noChangeShapeType="1"/>
          </p:cNvSpPr>
          <p:nvPr/>
        </p:nvSpPr>
        <p:spPr bwMode="auto">
          <a:xfrm>
            <a:off x="152400" y="1066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29540"/>
            <a:ext cx="8833104" cy="545592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059486"/>
            <a:ext cx="4041648" cy="318200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059486"/>
            <a:ext cx="4038600" cy="31851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796697"/>
            <a:ext cx="609600" cy="5080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875437"/>
            <a:ext cx="420624" cy="35052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868680"/>
            <a:ext cx="457200" cy="367771"/>
          </a:xfrm>
        </p:spPr>
        <p:txBody>
          <a:bodyPr/>
          <a:lstStyle>
            <a:lvl1pPr algn="ctr">
              <a:defRPr/>
            </a:lvl1pPr>
          </a:lstStyle>
          <a:p>
            <a:fld id="{3B5FCFF4-CEB8-448E-AA04-453E28F20E4D}"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D2C93A2-646F-4C60-A7EF-98E5DF9B9DD3}" type="datetime1">
              <a:rPr lang="en-US" smtClean="0"/>
              <a:t>9/10/2018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863350"/>
            <a:ext cx="457200" cy="367771"/>
          </a:xfrm>
        </p:spPr>
        <p:txBody>
          <a:bodyPr/>
          <a:lstStyle/>
          <a:p>
            <a:fld id="{3B5FCFF4-CEB8-448E-AA04-453E28F20E4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58800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2954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5326381"/>
            <a:ext cx="8833104" cy="257969"/>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32080"/>
            <a:ext cx="8833104" cy="545592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D55A85F-0316-4ED0-BAA0-4344F07FDF5F}" type="datetime1">
              <a:rPr lang="en-US" smtClean="0"/>
              <a:t>9/10/2018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5270500"/>
            <a:ext cx="609600" cy="367770"/>
          </a:xfrm>
        </p:spPr>
        <p:txBody>
          <a:bodyPr/>
          <a:lstStyle>
            <a:lvl1pPr>
              <a:defRPr>
                <a:solidFill>
                  <a:srgbClr val="FFFFFF"/>
                </a:solidFill>
              </a:defRPr>
            </a:lvl1pPr>
          </a:lstStyle>
          <a:p>
            <a:fld id="{3B5FCFF4-CEB8-448E-AA04-453E28F20E4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27000"/>
            <a:ext cx="8833104" cy="2540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558800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9906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508000"/>
            <a:ext cx="2743200" cy="48895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762000"/>
            <a:ext cx="2362200" cy="8255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651000"/>
            <a:ext cx="2362200" cy="3454136"/>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27000"/>
            <a:ext cx="8833104" cy="545592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4445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571500"/>
            <a:ext cx="5638800" cy="45085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190500"/>
            <a:ext cx="609600" cy="5080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269240"/>
            <a:ext cx="420624" cy="35052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260615"/>
            <a:ext cx="457200" cy="367771"/>
          </a:xfrm>
        </p:spPr>
        <p:txBody>
          <a:bodyPr/>
          <a:lstStyle>
            <a:lvl1pPr>
              <a:defRPr>
                <a:solidFill>
                  <a:schemeClr val="accent3">
                    <a:shade val="75000"/>
                  </a:schemeClr>
                </a:solidFill>
              </a:defRPr>
            </a:lvl1pPr>
          </a:lstStyle>
          <a:p>
            <a:fld id="{3B5FCFF4-CEB8-448E-AA04-453E28F20E4D}" type="slidenum">
              <a:rPr lang="en-US" smtClean="0"/>
              <a:t>‹#›</a:t>
            </a:fld>
            <a:endParaRPr lang="en-US"/>
          </a:p>
        </p:txBody>
      </p:sp>
      <p:sp>
        <p:nvSpPr>
          <p:cNvPr id="21" name="Rectangle 20"/>
          <p:cNvSpPr>
            <a:spLocks noChangeArrowheads="1"/>
          </p:cNvSpPr>
          <p:nvPr/>
        </p:nvSpPr>
        <p:spPr bwMode="auto">
          <a:xfrm>
            <a:off x="149352" y="5323655"/>
            <a:ext cx="8833104" cy="257969"/>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A5BF91E-8DCA-40E9-A768-910A20D9B7D7}" type="datetime1">
              <a:rPr lang="en-US" smtClean="0"/>
              <a:t>9/10/2018</a:t>
            </a:fld>
            <a:endParaRPr lang="en-US"/>
          </a:p>
        </p:txBody>
      </p:sp>
      <p:sp>
        <p:nvSpPr>
          <p:cNvPr id="6" name="Footer Placeholder 5"/>
          <p:cNvSpPr>
            <a:spLocks noGrp="1"/>
          </p:cNvSpPr>
          <p:nvPr>
            <p:ph type="ftr" sz="quarter" idx="11"/>
          </p:nvPr>
        </p:nvSpPr>
        <p:spPr>
          <a:xfrm>
            <a:off x="301752" y="5342373"/>
            <a:ext cx="3383280" cy="30480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4445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558800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27000"/>
            <a:ext cx="8833104" cy="25146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508000"/>
            <a:ext cx="2743200" cy="48895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29540"/>
            <a:ext cx="8833104" cy="545592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190500"/>
            <a:ext cx="609600" cy="5080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269240"/>
            <a:ext cx="420624" cy="35052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260615"/>
            <a:ext cx="457200" cy="367771"/>
          </a:xfrm>
        </p:spPr>
        <p:txBody>
          <a:bodyPr/>
          <a:lstStyle/>
          <a:p>
            <a:fld id="{3B5FCFF4-CEB8-448E-AA04-453E28F20E4D}" type="slidenum">
              <a:rPr lang="en-US" smtClean="0"/>
              <a:t>‹#›</a:t>
            </a:fld>
            <a:endParaRPr lang="en-US"/>
          </a:p>
        </p:txBody>
      </p:sp>
      <p:sp>
        <p:nvSpPr>
          <p:cNvPr id="2" name="Title 1"/>
          <p:cNvSpPr>
            <a:spLocks noGrp="1"/>
          </p:cNvSpPr>
          <p:nvPr>
            <p:ph type="title"/>
          </p:nvPr>
        </p:nvSpPr>
        <p:spPr>
          <a:xfrm>
            <a:off x="3000375" y="4191000"/>
            <a:ext cx="5867400" cy="10160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508000"/>
            <a:ext cx="5867400" cy="35560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825500"/>
            <a:ext cx="2438400" cy="43815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5323655"/>
            <a:ext cx="8833104" cy="257969"/>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5337487"/>
            <a:ext cx="3044952" cy="304800"/>
          </a:xfrm>
        </p:spPr>
        <p:txBody>
          <a:bodyPr/>
          <a:lstStyle/>
          <a:p>
            <a:fld id="{AC8331CB-FBCA-46AA-8A9C-D67F5B589932}" type="datetime1">
              <a:rPr lang="en-US" smtClean="0"/>
              <a:t>9/10/2018</a:t>
            </a:fld>
            <a:endParaRPr lang="en-US"/>
          </a:p>
        </p:txBody>
      </p:sp>
      <p:sp>
        <p:nvSpPr>
          <p:cNvPr id="6" name="Footer Placeholder 5"/>
          <p:cNvSpPr>
            <a:spLocks noGrp="1"/>
          </p:cNvSpPr>
          <p:nvPr>
            <p:ph type="ftr" sz="quarter" idx="11"/>
          </p:nvPr>
        </p:nvSpPr>
        <p:spPr>
          <a:xfrm>
            <a:off x="301752" y="5342373"/>
            <a:ext cx="3584448" cy="3048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588000"/>
            <a:ext cx="9144000" cy="127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6114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5715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5323655"/>
            <a:ext cx="8833104" cy="257969"/>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5337487"/>
            <a:ext cx="3044952" cy="304800"/>
          </a:xfrm>
          <a:prstGeom prst="rect">
            <a:avLst/>
          </a:prstGeom>
        </p:spPr>
        <p:txBody>
          <a:bodyPr vert="horz"/>
          <a:lstStyle>
            <a:lvl1pPr algn="r" eaLnBrk="1" latinLnBrk="0" hangingPunct="1">
              <a:defRPr kumimoji="0" sz="1400">
                <a:solidFill>
                  <a:srgbClr val="FFFFFF"/>
                </a:solidFill>
              </a:defRPr>
            </a:lvl1pPr>
          </a:lstStyle>
          <a:p>
            <a:fld id="{DE4E919C-846F-4841-9894-5A47F907A58B}" type="datetime1">
              <a:rPr lang="en-US" smtClean="0"/>
              <a:t>9/10/2018</a:t>
            </a:fld>
            <a:endParaRPr lang="en-US"/>
          </a:p>
        </p:txBody>
      </p:sp>
      <p:sp>
        <p:nvSpPr>
          <p:cNvPr id="3" name="Footer Placeholder 2"/>
          <p:cNvSpPr>
            <a:spLocks noGrp="1"/>
          </p:cNvSpPr>
          <p:nvPr>
            <p:ph type="ftr" sz="quarter" idx="3"/>
          </p:nvPr>
        </p:nvSpPr>
        <p:spPr>
          <a:xfrm>
            <a:off x="304800" y="5342373"/>
            <a:ext cx="3581400" cy="30480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29540"/>
            <a:ext cx="8833104" cy="545592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06395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796697"/>
            <a:ext cx="609600" cy="5080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875437"/>
            <a:ext cx="420624" cy="35052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866812"/>
            <a:ext cx="457200" cy="367771"/>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B5FCFF4-CEB8-448E-AA04-453E28F20E4D}" type="slidenum">
              <a:rPr lang="en-US" smtClean="0"/>
              <a:t>‹#›</a:t>
            </a:fld>
            <a:endParaRPr lang="en-US"/>
          </a:p>
        </p:txBody>
      </p:sp>
      <p:sp>
        <p:nvSpPr>
          <p:cNvPr id="22" name="Title Placeholder 21"/>
          <p:cNvSpPr>
            <a:spLocks noGrp="1"/>
          </p:cNvSpPr>
          <p:nvPr>
            <p:ph type="title"/>
          </p:nvPr>
        </p:nvSpPr>
        <p:spPr>
          <a:xfrm>
            <a:off x="301752" y="190500"/>
            <a:ext cx="8534400" cy="63246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270000"/>
            <a:ext cx="8534400" cy="38328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5715000"/>
          </a:xfrm>
          <a:prstGeom prst="rect">
            <a:avLst/>
          </a:prstGeom>
        </p:spPr>
      </p:pic>
      <p:sp>
        <p:nvSpPr>
          <p:cNvPr id="2" name="Title Placeholder 1"/>
          <p:cNvSpPr>
            <a:spLocks noGrp="1"/>
          </p:cNvSpPr>
          <p:nvPr>
            <p:ph type="title"/>
          </p:nvPr>
        </p:nvSpPr>
        <p:spPr>
          <a:xfrm>
            <a:off x="609600" y="228865"/>
            <a:ext cx="7924800" cy="9525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333500"/>
            <a:ext cx="79248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5296959"/>
            <a:ext cx="1524000" cy="304271"/>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3CC23F9-8EDC-4232-AFE0-4D95BABB324E}" type="datetime1">
              <a:rPr lang="en-US" smtClean="0"/>
              <a:t>9/10/2018</a:t>
            </a:fld>
            <a:endParaRPr lang="en-US"/>
          </a:p>
        </p:txBody>
      </p:sp>
      <p:sp>
        <p:nvSpPr>
          <p:cNvPr id="5" name="Footer Placeholder 4"/>
          <p:cNvSpPr>
            <a:spLocks noGrp="1"/>
          </p:cNvSpPr>
          <p:nvPr>
            <p:ph type="ftr" sz="quarter" idx="3"/>
          </p:nvPr>
        </p:nvSpPr>
        <p:spPr>
          <a:xfrm>
            <a:off x="609600" y="5296959"/>
            <a:ext cx="2895600" cy="304271"/>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5296959"/>
            <a:ext cx="990600" cy="304271"/>
          </a:xfrm>
          <a:prstGeom prst="rect">
            <a:avLst/>
          </a:prstGeom>
        </p:spPr>
        <p:txBody>
          <a:bodyPr vert="horz" lIns="91440" tIns="45720" rIns="91440" bIns="45720" rtlCol="0" anchor="ctr"/>
          <a:lstStyle>
            <a:lvl1pPr algn="r">
              <a:defRPr sz="1100" baseline="0">
                <a:solidFill>
                  <a:schemeClr val="tx1"/>
                </a:solidFill>
              </a:defRPr>
            </a:lvl1pPr>
          </a:lstStyle>
          <a:p>
            <a:fld id="{3B5FCFF4-CEB8-448E-AA04-453E28F20E4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B5FCFF4-CEB8-448E-AA04-453E28F20E4D}" type="slidenum">
              <a:rPr lang="en-US" smtClean="0"/>
              <a:t>1</a:t>
            </a:fld>
            <a:endParaRPr lang="en-US"/>
          </a:p>
        </p:txBody>
      </p:sp>
      <p:sp>
        <p:nvSpPr>
          <p:cNvPr id="3" name="Subtitle 2"/>
          <p:cNvSpPr>
            <a:spLocks noGrp="1"/>
          </p:cNvSpPr>
          <p:nvPr>
            <p:ph type="subTitle" idx="1"/>
          </p:nvPr>
        </p:nvSpPr>
        <p:spPr>
          <a:xfrm>
            <a:off x="0" y="38100"/>
            <a:ext cx="9144000" cy="5715000"/>
          </a:xfrm>
        </p:spPr>
        <p:txBody>
          <a:bodyPr>
            <a:normAutofit lnSpcReduction="10000"/>
          </a:bodyPr>
          <a:lstStyle/>
          <a:p>
            <a:r>
              <a:rPr lang="en-US" sz="3600" b="1" dirty="0">
                <a:solidFill>
                  <a:schemeClr val="tx1"/>
                </a:solidFill>
              </a:rPr>
              <a:t>EPHESIANS 6:10 – 17</a:t>
            </a:r>
          </a:p>
          <a:p>
            <a:pPr algn="l"/>
            <a:r>
              <a:rPr lang="en-US" sz="3600" dirty="0">
                <a:solidFill>
                  <a:schemeClr val="tx1"/>
                </a:solidFill>
              </a:rPr>
              <a:t>Finally, my brethren, be strong in the Lord and in the power of His might.  11 Put on the whole armor of God, </a:t>
            </a:r>
            <a:r>
              <a:rPr lang="en-US" sz="3600" b="1" u="sng" dirty="0">
                <a:solidFill>
                  <a:schemeClr val="tx1"/>
                </a:solidFill>
              </a:rPr>
              <a:t>that</a:t>
            </a:r>
            <a:r>
              <a:rPr lang="en-US" sz="3600" dirty="0">
                <a:solidFill>
                  <a:schemeClr val="tx1"/>
                </a:solidFill>
              </a:rPr>
              <a:t> you may be able to stand against the </a:t>
            </a:r>
            <a:r>
              <a:rPr lang="en-US" sz="3600" b="1" dirty="0">
                <a:solidFill>
                  <a:schemeClr val="tx1"/>
                </a:solidFill>
              </a:rPr>
              <a:t>wiles</a:t>
            </a:r>
            <a:r>
              <a:rPr lang="en-US" sz="3600" dirty="0">
                <a:solidFill>
                  <a:schemeClr val="tx1"/>
                </a:solidFill>
              </a:rPr>
              <a:t> of the devil.  12 For we do not </a:t>
            </a:r>
            <a:r>
              <a:rPr lang="en-US" sz="3600" b="1" dirty="0">
                <a:solidFill>
                  <a:schemeClr val="tx1"/>
                </a:solidFill>
              </a:rPr>
              <a:t>wrestle</a:t>
            </a:r>
            <a:r>
              <a:rPr lang="en-US" sz="3600" dirty="0">
                <a:solidFill>
                  <a:schemeClr val="tx1"/>
                </a:solidFill>
              </a:rPr>
              <a:t> against flesh and blood, but against principalities, against powers, against the rulers of the darkness of this age, against spiritual hosts of wickedness, in the heavenly places.  13 Therefore take up the whole armor of God,  that you may be able to withstand</a:t>
            </a:r>
          </a:p>
        </p:txBody>
      </p:sp>
    </p:spTree>
    <p:extLst>
      <p:ext uri="{BB962C8B-B14F-4D97-AF65-F5344CB8AC3E}">
        <p14:creationId xmlns:p14="http://schemas.microsoft.com/office/powerpoint/2010/main" val="157048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fontScale="92500"/>
          </a:bodyPr>
          <a:lstStyle/>
          <a:p>
            <a:r>
              <a:rPr lang="en-US" sz="3600" b="1" dirty="0">
                <a:solidFill>
                  <a:schemeClr val="tx1"/>
                </a:solidFill>
              </a:rPr>
              <a:t>Ezek. 33:7-9 – WATCHMEN NEEDED</a:t>
            </a:r>
          </a:p>
          <a:p>
            <a:pPr algn="l"/>
            <a:r>
              <a:rPr lang="en-US" sz="3600" dirty="0">
                <a:solidFill>
                  <a:schemeClr val="tx1"/>
                </a:solidFill>
              </a:rPr>
              <a:t>So you, son of man: I have made you a watchman for the house of Israel; therefore you shall hear a word from My mouth and warn them for Me. When I say to the wicked, “O wicked man, you shall surely die!” and you do not speak to warn the wicked from his way, that wicked man shall die in his iniquity; but his blood I will require at your hand. Nevertheless if you warn the wicked to turn from his way, and he does not turn from his way, he shall die in his iniquity; but you have delivered your soul. </a:t>
            </a:r>
          </a:p>
          <a:p>
            <a:pPr algn="l"/>
            <a:endParaRPr lang="en-US" sz="3200" dirty="0">
              <a:solidFill>
                <a:schemeClr val="tx1"/>
              </a:solidFill>
            </a:endParaRPr>
          </a:p>
        </p:txBody>
      </p:sp>
      <p:sp>
        <p:nvSpPr>
          <p:cNvPr id="4" name="Slide Number Placeholder 3">
            <a:extLst>
              <a:ext uri="{FF2B5EF4-FFF2-40B4-BE49-F238E27FC236}">
                <a16:creationId xmlns:a16="http://schemas.microsoft.com/office/drawing/2014/main" id="{BAD9B002-59F3-433B-A918-ECFE2651855C}"/>
              </a:ext>
            </a:extLst>
          </p:cNvPr>
          <p:cNvSpPr>
            <a:spLocks noGrp="1"/>
          </p:cNvSpPr>
          <p:nvPr>
            <p:ph type="sldNum" sz="quarter" idx="12"/>
          </p:nvPr>
        </p:nvSpPr>
        <p:spPr/>
        <p:txBody>
          <a:bodyPr/>
          <a:lstStyle/>
          <a:p>
            <a:fld id="{3B5FCFF4-CEB8-448E-AA04-453E28F20E4D}" type="slidenum">
              <a:rPr lang="en-US" smtClean="0"/>
              <a:t>10</a:t>
            </a:fld>
            <a:endParaRPr lang="en-US"/>
          </a:p>
        </p:txBody>
      </p:sp>
    </p:spTree>
    <p:extLst>
      <p:ext uri="{BB962C8B-B14F-4D97-AF65-F5344CB8AC3E}">
        <p14:creationId xmlns:p14="http://schemas.microsoft.com/office/powerpoint/2010/main" val="152308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3600" b="1" dirty="0">
                <a:solidFill>
                  <a:schemeClr val="tx1"/>
                </a:solidFill>
              </a:rPr>
              <a:t>WHY WATCHMEN ARE NEEDED</a:t>
            </a:r>
          </a:p>
          <a:p>
            <a:r>
              <a:rPr lang="en-US" sz="3600" b="1" dirty="0">
                <a:solidFill>
                  <a:schemeClr val="tx1"/>
                </a:solidFill>
              </a:rPr>
              <a:t>1Pt.5:8 </a:t>
            </a:r>
          </a:p>
          <a:p>
            <a:pPr algn="l"/>
            <a:r>
              <a:rPr lang="en-US" sz="3600" dirty="0">
                <a:solidFill>
                  <a:schemeClr val="tx1"/>
                </a:solidFill>
              </a:rPr>
              <a:t>Be sober, be vigilant; because your adversary the devil walks about like a roaring lion, seeking whom he may devour. </a:t>
            </a:r>
          </a:p>
          <a:p>
            <a:r>
              <a:rPr lang="en-US" sz="3600" b="1" dirty="0">
                <a:solidFill>
                  <a:schemeClr val="tx1"/>
                </a:solidFill>
              </a:rPr>
              <a:t>1Jn.4:1</a:t>
            </a:r>
          </a:p>
          <a:p>
            <a:pPr algn="l"/>
            <a:r>
              <a:rPr lang="en-US" sz="3600" dirty="0">
                <a:solidFill>
                  <a:schemeClr val="tx1"/>
                </a:solidFill>
              </a:rPr>
              <a:t>Beloved, do not believe every spirit, but test the spirits, whether they are of God; because many false prophets have gone out into the world. </a:t>
            </a:r>
          </a:p>
        </p:txBody>
      </p:sp>
      <p:sp>
        <p:nvSpPr>
          <p:cNvPr id="2" name="Slide Number Placeholder 1">
            <a:extLst>
              <a:ext uri="{FF2B5EF4-FFF2-40B4-BE49-F238E27FC236}">
                <a16:creationId xmlns:a16="http://schemas.microsoft.com/office/drawing/2014/main" id="{226ABED0-BBD4-4021-B5BF-676BA4F54EDF}"/>
              </a:ext>
            </a:extLst>
          </p:cNvPr>
          <p:cNvSpPr>
            <a:spLocks noGrp="1"/>
          </p:cNvSpPr>
          <p:nvPr>
            <p:ph type="sldNum" sz="quarter" idx="12"/>
          </p:nvPr>
        </p:nvSpPr>
        <p:spPr/>
        <p:txBody>
          <a:bodyPr/>
          <a:lstStyle/>
          <a:p>
            <a:fld id="{3B5FCFF4-CEB8-448E-AA04-453E28F20E4D}" type="slidenum">
              <a:rPr lang="en-US" smtClean="0"/>
              <a:t>11</a:t>
            </a:fld>
            <a:endParaRPr lang="en-US"/>
          </a:p>
        </p:txBody>
      </p:sp>
    </p:spTree>
    <p:extLst>
      <p:ext uri="{BB962C8B-B14F-4D97-AF65-F5344CB8AC3E}">
        <p14:creationId xmlns:p14="http://schemas.microsoft.com/office/powerpoint/2010/main" val="190138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fontScale="92500" lnSpcReduction="20000"/>
          </a:bodyPr>
          <a:lstStyle/>
          <a:p>
            <a:r>
              <a:rPr lang="en-US" sz="3600" b="1" dirty="0">
                <a:solidFill>
                  <a:schemeClr val="tx1"/>
                </a:solidFill>
              </a:rPr>
              <a:t>WHY WATCHMEN ARE NEEDED – ACTS 20:28-32</a:t>
            </a:r>
          </a:p>
          <a:p>
            <a:r>
              <a:rPr lang="en-US" sz="3600" b="1" dirty="0">
                <a:solidFill>
                  <a:schemeClr val="tx1"/>
                </a:solidFill>
              </a:rPr>
              <a:t>ELDERS MUST BE WATCHMEN</a:t>
            </a:r>
          </a:p>
          <a:p>
            <a:pPr algn="l"/>
            <a:r>
              <a:rPr lang="en-US" sz="3900" dirty="0">
                <a:solidFill>
                  <a:schemeClr val="tx1"/>
                </a:solidFill>
              </a:rPr>
              <a:t>Therefore take heed to yourselves and to all the flock, among which the Holy Spirit has made you overseers, to shepherd the church of God which He purchased with His own blood. For I know this, that after my departure savage wolves will come in among you, not sparing the flock. Also from among yourselves men will rise up, speaking perverse things, to draw away the disciples after themselves. Therefore </a:t>
            </a:r>
            <a:r>
              <a:rPr lang="en-US" sz="3900" u="sng" dirty="0">
                <a:solidFill>
                  <a:schemeClr val="tx1"/>
                </a:solidFill>
              </a:rPr>
              <a:t>watch</a:t>
            </a:r>
            <a:r>
              <a:rPr lang="en-US" sz="3900" dirty="0">
                <a:solidFill>
                  <a:schemeClr val="tx1"/>
                </a:solidFill>
              </a:rPr>
              <a:t>, and remember that for three years </a:t>
            </a:r>
            <a:endParaRPr lang="en-US" sz="3000" b="1" dirty="0">
              <a:solidFill>
                <a:schemeClr val="tx1"/>
              </a:solidFill>
            </a:endParaRPr>
          </a:p>
        </p:txBody>
      </p:sp>
      <p:sp>
        <p:nvSpPr>
          <p:cNvPr id="2" name="Slide Number Placeholder 1">
            <a:extLst>
              <a:ext uri="{FF2B5EF4-FFF2-40B4-BE49-F238E27FC236}">
                <a16:creationId xmlns:a16="http://schemas.microsoft.com/office/drawing/2014/main" id="{9FD41099-53D0-48F2-8B34-C4DC6A6BF3F8}"/>
              </a:ext>
            </a:extLst>
          </p:cNvPr>
          <p:cNvSpPr>
            <a:spLocks noGrp="1"/>
          </p:cNvSpPr>
          <p:nvPr>
            <p:ph type="sldNum" sz="quarter" idx="12"/>
          </p:nvPr>
        </p:nvSpPr>
        <p:spPr/>
        <p:txBody>
          <a:bodyPr/>
          <a:lstStyle/>
          <a:p>
            <a:fld id="{3B5FCFF4-CEB8-448E-AA04-453E28F20E4D}" type="slidenum">
              <a:rPr lang="en-US" smtClean="0"/>
              <a:t>12</a:t>
            </a:fld>
            <a:endParaRPr lang="en-US"/>
          </a:p>
        </p:txBody>
      </p:sp>
    </p:spTree>
    <p:extLst>
      <p:ext uri="{BB962C8B-B14F-4D97-AF65-F5344CB8AC3E}">
        <p14:creationId xmlns:p14="http://schemas.microsoft.com/office/powerpoint/2010/main" val="352893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solidFill>
                  <a:schemeClr val="tx1"/>
                </a:solidFill>
              </a:rPr>
              <a:t>I did not cease to warn everyone night and day with tears. So now, brethren, I commend you to God and to the word of His grace, which is able to build you up and give you an </a:t>
            </a:r>
            <a:r>
              <a:rPr lang="en-US" sz="3600" u="sng" dirty="0">
                <a:solidFill>
                  <a:schemeClr val="tx1"/>
                </a:solidFill>
              </a:rPr>
              <a:t>inheritance</a:t>
            </a:r>
            <a:r>
              <a:rPr lang="en-US" sz="3600" dirty="0">
                <a:solidFill>
                  <a:schemeClr val="tx1"/>
                </a:solidFill>
              </a:rPr>
              <a:t> among all those who are sanctified. </a:t>
            </a:r>
          </a:p>
          <a:p>
            <a:r>
              <a:rPr lang="en-US" sz="3600" b="1" dirty="0">
                <a:solidFill>
                  <a:schemeClr val="tx1"/>
                </a:solidFill>
              </a:rPr>
              <a:t>1PT.1:4 </a:t>
            </a:r>
          </a:p>
          <a:p>
            <a:pPr algn="l"/>
            <a:r>
              <a:rPr lang="en-US" sz="3600" dirty="0">
                <a:solidFill>
                  <a:schemeClr val="tx1"/>
                </a:solidFill>
              </a:rPr>
              <a:t>To an </a:t>
            </a:r>
            <a:r>
              <a:rPr lang="en-US" sz="3600" u="sng" dirty="0">
                <a:solidFill>
                  <a:schemeClr val="tx1"/>
                </a:solidFill>
              </a:rPr>
              <a:t>inheritance</a:t>
            </a:r>
            <a:r>
              <a:rPr lang="en-US" sz="3600" dirty="0">
                <a:solidFill>
                  <a:schemeClr val="tx1"/>
                </a:solidFill>
              </a:rPr>
              <a:t> incorruptible, and undefiled, and that </a:t>
            </a:r>
            <a:r>
              <a:rPr lang="en-US" sz="3600" dirty="0" err="1">
                <a:solidFill>
                  <a:schemeClr val="tx1"/>
                </a:solidFill>
              </a:rPr>
              <a:t>fadeth</a:t>
            </a:r>
            <a:r>
              <a:rPr lang="en-US" sz="3600" dirty="0">
                <a:solidFill>
                  <a:schemeClr val="tx1"/>
                </a:solidFill>
              </a:rPr>
              <a:t> not away, reserved in heaven for you</a:t>
            </a:r>
          </a:p>
          <a:p>
            <a:pPr algn="l"/>
            <a:endParaRPr lang="en-US" sz="3200" b="1" dirty="0">
              <a:solidFill>
                <a:schemeClr val="tx1"/>
              </a:solidFill>
            </a:endParaRPr>
          </a:p>
        </p:txBody>
      </p:sp>
      <p:sp>
        <p:nvSpPr>
          <p:cNvPr id="2" name="Slide Number Placeholder 1">
            <a:extLst>
              <a:ext uri="{FF2B5EF4-FFF2-40B4-BE49-F238E27FC236}">
                <a16:creationId xmlns:a16="http://schemas.microsoft.com/office/drawing/2014/main" id="{D5F87232-FB00-4E83-A7FF-69FB6394C50D}"/>
              </a:ext>
            </a:extLst>
          </p:cNvPr>
          <p:cNvSpPr>
            <a:spLocks noGrp="1"/>
          </p:cNvSpPr>
          <p:nvPr>
            <p:ph type="sldNum" sz="quarter" idx="12"/>
          </p:nvPr>
        </p:nvSpPr>
        <p:spPr/>
        <p:txBody>
          <a:bodyPr/>
          <a:lstStyle/>
          <a:p>
            <a:fld id="{3B5FCFF4-CEB8-448E-AA04-453E28F20E4D}" type="slidenum">
              <a:rPr lang="en-US" smtClean="0"/>
              <a:t>13</a:t>
            </a:fld>
            <a:endParaRPr lang="en-US"/>
          </a:p>
        </p:txBody>
      </p:sp>
    </p:spTree>
    <p:extLst>
      <p:ext uri="{BB962C8B-B14F-4D97-AF65-F5344CB8AC3E}">
        <p14:creationId xmlns:p14="http://schemas.microsoft.com/office/powerpoint/2010/main" val="138382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4000" b="1" dirty="0">
                <a:solidFill>
                  <a:schemeClr val="tx1"/>
                </a:solidFill>
              </a:rPr>
              <a:t>Who is to watch: Evangelists </a:t>
            </a:r>
            <a:r>
              <a:rPr lang="en-US" sz="3600" b="1" dirty="0">
                <a:solidFill>
                  <a:schemeClr val="tx1"/>
                </a:solidFill>
              </a:rPr>
              <a:t>2Tim.4:1-5</a:t>
            </a:r>
          </a:p>
          <a:p>
            <a:pPr algn="l"/>
            <a:r>
              <a:rPr lang="en-US" sz="3600" dirty="0">
                <a:solidFill>
                  <a:schemeClr val="tx1"/>
                </a:solidFill>
              </a:rPr>
              <a:t>I charge you therefore before God and the Lord Jesus Christ, who will judge the living and the dead at His appearing and His kingdom: 2 Preach the word! Be ready in season and out of season. Convince, rebuke, exhort, with all longsuffering and teaching. 3 For the time will come when they will not endure sound doctrine, but according to their own desires, because they have itching ears, they will heap up for themselves teachers; 4 and they will</a:t>
            </a:r>
          </a:p>
          <a:p>
            <a:pPr algn="l"/>
            <a:endParaRPr lang="en-US" sz="3200" dirty="0">
              <a:solidFill>
                <a:schemeClr val="tx1"/>
              </a:solidFill>
            </a:endParaRPr>
          </a:p>
        </p:txBody>
      </p:sp>
      <p:sp>
        <p:nvSpPr>
          <p:cNvPr id="2" name="Slide Number Placeholder 1">
            <a:extLst>
              <a:ext uri="{FF2B5EF4-FFF2-40B4-BE49-F238E27FC236}">
                <a16:creationId xmlns:a16="http://schemas.microsoft.com/office/drawing/2014/main" id="{63036784-293F-4365-BE2B-DAED00A1FD80}"/>
              </a:ext>
            </a:extLst>
          </p:cNvPr>
          <p:cNvSpPr>
            <a:spLocks noGrp="1"/>
          </p:cNvSpPr>
          <p:nvPr>
            <p:ph type="sldNum" sz="quarter" idx="12"/>
          </p:nvPr>
        </p:nvSpPr>
        <p:spPr/>
        <p:txBody>
          <a:bodyPr/>
          <a:lstStyle/>
          <a:p>
            <a:fld id="{3B5FCFF4-CEB8-448E-AA04-453E28F20E4D}" type="slidenum">
              <a:rPr lang="en-US" smtClean="0"/>
              <a:t>14</a:t>
            </a:fld>
            <a:endParaRPr lang="en-US"/>
          </a:p>
        </p:txBody>
      </p:sp>
    </p:spTree>
    <p:extLst>
      <p:ext uri="{BB962C8B-B14F-4D97-AF65-F5344CB8AC3E}">
        <p14:creationId xmlns:p14="http://schemas.microsoft.com/office/powerpoint/2010/main" val="10788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solidFill>
                  <a:schemeClr val="tx1"/>
                </a:solidFill>
              </a:rPr>
              <a:t>turn their ears away from the truth, and be turned aside to fables. 5 But you be watchful in all things, endure afflictions, do the work of an evangelist, fulfill your ministry.</a:t>
            </a:r>
          </a:p>
          <a:p>
            <a:pPr algn="l"/>
            <a:endParaRPr lang="en-US" sz="3200" dirty="0">
              <a:solidFill>
                <a:schemeClr val="tx1"/>
              </a:solidFill>
            </a:endParaRPr>
          </a:p>
          <a:p>
            <a:pPr algn="l"/>
            <a:endParaRPr lang="en-US" sz="3200" dirty="0">
              <a:solidFill>
                <a:schemeClr val="tx1"/>
              </a:solidFill>
            </a:endParaRPr>
          </a:p>
        </p:txBody>
      </p:sp>
      <p:sp>
        <p:nvSpPr>
          <p:cNvPr id="2" name="Slide Number Placeholder 1">
            <a:extLst>
              <a:ext uri="{FF2B5EF4-FFF2-40B4-BE49-F238E27FC236}">
                <a16:creationId xmlns:a16="http://schemas.microsoft.com/office/drawing/2014/main" id="{8F4005EB-7AD2-44A1-B40D-67641D25FE0A}"/>
              </a:ext>
            </a:extLst>
          </p:cNvPr>
          <p:cNvSpPr>
            <a:spLocks noGrp="1"/>
          </p:cNvSpPr>
          <p:nvPr>
            <p:ph type="sldNum" sz="quarter" idx="12"/>
          </p:nvPr>
        </p:nvSpPr>
        <p:spPr/>
        <p:txBody>
          <a:bodyPr/>
          <a:lstStyle/>
          <a:p>
            <a:fld id="{3B5FCFF4-CEB8-448E-AA04-453E28F20E4D}" type="slidenum">
              <a:rPr lang="en-US" smtClean="0"/>
              <a:t>15</a:t>
            </a:fld>
            <a:endParaRPr lang="en-US"/>
          </a:p>
        </p:txBody>
      </p:sp>
    </p:spTree>
    <p:extLst>
      <p:ext uri="{BB962C8B-B14F-4D97-AF65-F5344CB8AC3E}">
        <p14:creationId xmlns:p14="http://schemas.microsoft.com/office/powerpoint/2010/main" val="269629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solidFill>
                  <a:schemeClr val="tx1"/>
                </a:solidFill>
              </a:rPr>
              <a:t>Who is to watch: All Christians</a:t>
            </a:r>
          </a:p>
          <a:p>
            <a:r>
              <a:rPr lang="en-US" sz="3600" b="1" dirty="0">
                <a:solidFill>
                  <a:schemeClr val="tx1"/>
                </a:solidFill>
              </a:rPr>
              <a:t>1 Pet.5:8 </a:t>
            </a:r>
          </a:p>
          <a:p>
            <a:pPr algn="l"/>
            <a:r>
              <a:rPr lang="en-US" sz="3600" dirty="0">
                <a:solidFill>
                  <a:schemeClr val="tx1"/>
                </a:solidFill>
              </a:rPr>
              <a:t>Be sober (self-control), be vigilant (</a:t>
            </a:r>
            <a:r>
              <a:rPr lang="en-US" sz="3600" u="sng" dirty="0">
                <a:solidFill>
                  <a:schemeClr val="tx1"/>
                </a:solidFill>
              </a:rPr>
              <a:t>watchful</a:t>
            </a:r>
            <a:r>
              <a:rPr lang="en-US" sz="3600" dirty="0">
                <a:solidFill>
                  <a:schemeClr val="tx1"/>
                </a:solidFill>
              </a:rPr>
              <a:t>) ; </a:t>
            </a:r>
          </a:p>
          <a:p>
            <a:endParaRPr lang="en-US" sz="3600" dirty="0">
              <a:solidFill>
                <a:schemeClr val="tx1"/>
              </a:solidFill>
            </a:endParaRPr>
          </a:p>
        </p:txBody>
      </p:sp>
      <p:sp>
        <p:nvSpPr>
          <p:cNvPr id="2" name="Slide Number Placeholder 1">
            <a:extLst>
              <a:ext uri="{FF2B5EF4-FFF2-40B4-BE49-F238E27FC236}">
                <a16:creationId xmlns:a16="http://schemas.microsoft.com/office/drawing/2014/main" id="{910DE656-190C-4491-BE7D-49FD9E748807}"/>
              </a:ext>
            </a:extLst>
          </p:cNvPr>
          <p:cNvSpPr>
            <a:spLocks noGrp="1"/>
          </p:cNvSpPr>
          <p:nvPr>
            <p:ph type="sldNum" sz="quarter" idx="12"/>
          </p:nvPr>
        </p:nvSpPr>
        <p:spPr/>
        <p:txBody>
          <a:bodyPr/>
          <a:lstStyle/>
          <a:p>
            <a:fld id="{3B5FCFF4-CEB8-448E-AA04-453E28F20E4D}" type="slidenum">
              <a:rPr lang="en-US" smtClean="0"/>
              <a:t>16</a:t>
            </a:fld>
            <a:endParaRPr lang="en-US"/>
          </a:p>
        </p:txBody>
      </p:sp>
    </p:spTree>
    <p:extLst>
      <p:ext uri="{BB962C8B-B14F-4D97-AF65-F5344CB8AC3E}">
        <p14:creationId xmlns:p14="http://schemas.microsoft.com/office/powerpoint/2010/main" val="317476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solidFill>
                  <a:schemeClr val="tx1"/>
                </a:solidFill>
              </a:rPr>
              <a:t>Who is to watch: All Christians</a:t>
            </a:r>
          </a:p>
          <a:p>
            <a:r>
              <a:rPr lang="en-US" sz="3600" b="1" dirty="0">
                <a:solidFill>
                  <a:schemeClr val="tx1"/>
                </a:solidFill>
              </a:rPr>
              <a:t>2 Pet. 2:1  - Here’s why:</a:t>
            </a:r>
          </a:p>
          <a:p>
            <a:pPr algn="l"/>
            <a:r>
              <a:rPr lang="en-US" sz="3600" dirty="0">
                <a:solidFill>
                  <a:schemeClr val="tx1"/>
                </a:solidFill>
              </a:rPr>
              <a:t>But there were also false prophets among the people, even as there will be false teachers among you, who will secretly bring in destructive heresies, even denying the Lord who bought them, and bring on themselves swift destruction. 2 And many will follow their destructive ways, because of whom the way of truth will be blasphemed. </a:t>
            </a:r>
          </a:p>
          <a:p>
            <a:endParaRPr lang="en-US" sz="3600" dirty="0">
              <a:solidFill>
                <a:schemeClr val="tx1"/>
              </a:solidFill>
            </a:endParaRPr>
          </a:p>
        </p:txBody>
      </p:sp>
      <p:sp>
        <p:nvSpPr>
          <p:cNvPr id="2" name="Slide Number Placeholder 1">
            <a:extLst>
              <a:ext uri="{FF2B5EF4-FFF2-40B4-BE49-F238E27FC236}">
                <a16:creationId xmlns:a16="http://schemas.microsoft.com/office/drawing/2014/main" id="{F6AD7123-570C-4A83-83EA-29982E588640}"/>
              </a:ext>
            </a:extLst>
          </p:cNvPr>
          <p:cNvSpPr>
            <a:spLocks noGrp="1"/>
          </p:cNvSpPr>
          <p:nvPr>
            <p:ph type="sldNum" sz="quarter" idx="12"/>
          </p:nvPr>
        </p:nvSpPr>
        <p:spPr/>
        <p:txBody>
          <a:bodyPr/>
          <a:lstStyle/>
          <a:p>
            <a:fld id="{3B5FCFF4-CEB8-448E-AA04-453E28F20E4D}" type="slidenum">
              <a:rPr lang="en-US" smtClean="0"/>
              <a:t>17</a:t>
            </a:fld>
            <a:endParaRPr lang="en-US"/>
          </a:p>
        </p:txBody>
      </p:sp>
    </p:spTree>
    <p:extLst>
      <p:ext uri="{BB962C8B-B14F-4D97-AF65-F5344CB8AC3E}">
        <p14:creationId xmlns:p14="http://schemas.microsoft.com/office/powerpoint/2010/main" val="237378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solidFill>
                  <a:schemeClr val="tx1"/>
                </a:solidFill>
              </a:rPr>
              <a:t>BOLD LEADERS MAKE BOLD FOLLOWERS</a:t>
            </a:r>
          </a:p>
          <a:p>
            <a:r>
              <a:rPr lang="en-US" sz="3600" b="1" dirty="0">
                <a:solidFill>
                  <a:schemeClr val="tx1"/>
                </a:solidFill>
              </a:rPr>
              <a:t>Phil.1:14</a:t>
            </a:r>
          </a:p>
          <a:p>
            <a:pPr algn="l"/>
            <a:r>
              <a:rPr lang="en-US" sz="3600" dirty="0">
                <a:solidFill>
                  <a:schemeClr val="tx1"/>
                </a:solidFill>
              </a:rPr>
              <a:t>And many of the brethren in the Lord, waxing confident by my bonds, are much more </a:t>
            </a:r>
            <a:r>
              <a:rPr lang="en-US" sz="3600" b="1" dirty="0">
                <a:solidFill>
                  <a:schemeClr val="tx1"/>
                </a:solidFill>
              </a:rPr>
              <a:t>bold</a:t>
            </a:r>
            <a:r>
              <a:rPr lang="en-US" sz="3600" dirty="0">
                <a:solidFill>
                  <a:schemeClr val="tx1"/>
                </a:solidFill>
              </a:rPr>
              <a:t> to speak the word without fear.</a:t>
            </a:r>
          </a:p>
          <a:p>
            <a:r>
              <a:rPr lang="en-US" sz="3600" dirty="0">
                <a:solidFill>
                  <a:schemeClr val="tx1"/>
                </a:solidFill>
              </a:rPr>
              <a:t>HOW ARE WE TO SPEAK THE WORD?</a:t>
            </a:r>
          </a:p>
          <a:p>
            <a:pPr algn="l"/>
            <a:r>
              <a:rPr lang="en-US" sz="3600" b="1" dirty="0">
                <a:solidFill>
                  <a:schemeClr val="tx1"/>
                </a:solidFill>
              </a:rPr>
              <a:t>Eph.4:15 </a:t>
            </a:r>
            <a:r>
              <a:rPr lang="en-US" sz="3600" dirty="0">
                <a:solidFill>
                  <a:schemeClr val="tx1"/>
                </a:solidFill>
              </a:rPr>
              <a:t>but </a:t>
            </a:r>
            <a:r>
              <a:rPr lang="en-US" sz="3600" u="sng" dirty="0">
                <a:solidFill>
                  <a:schemeClr val="tx1"/>
                </a:solidFill>
              </a:rPr>
              <a:t>speaking</a:t>
            </a:r>
            <a:r>
              <a:rPr lang="en-US" sz="3600" dirty="0">
                <a:solidFill>
                  <a:schemeClr val="tx1"/>
                </a:solidFill>
              </a:rPr>
              <a:t> the </a:t>
            </a:r>
            <a:r>
              <a:rPr lang="en-US" sz="3600" u="sng" dirty="0">
                <a:solidFill>
                  <a:schemeClr val="tx1"/>
                </a:solidFill>
              </a:rPr>
              <a:t>truth</a:t>
            </a:r>
            <a:r>
              <a:rPr lang="en-US" sz="3600" dirty="0">
                <a:solidFill>
                  <a:schemeClr val="tx1"/>
                </a:solidFill>
              </a:rPr>
              <a:t> in </a:t>
            </a:r>
            <a:r>
              <a:rPr lang="en-US" sz="3600" u="sng" dirty="0">
                <a:solidFill>
                  <a:schemeClr val="tx1"/>
                </a:solidFill>
              </a:rPr>
              <a:t>love</a:t>
            </a:r>
            <a:r>
              <a:rPr lang="en-US" sz="3600" dirty="0">
                <a:solidFill>
                  <a:schemeClr val="tx1"/>
                </a:solidFill>
              </a:rPr>
              <a:t> – </a:t>
            </a:r>
            <a:r>
              <a:rPr lang="en-US" sz="3600" b="1" dirty="0">
                <a:solidFill>
                  <a:schemeClr val="tx1"/>
                </a:solidFill>
              </a:rPr>
              <a:t>Jn.17:17</a:t>
            </a:r>
          </a:p>
          <a:p>
            <a:r>
              <a:rPr lang="en-US" sz="3600" b="1" dirty="0">
                <a:solidFill>
                  <a:schemeClr val="tx1"/>
                </a:solidFill>
              </a:rPr>
              <a:t>Manner, Message, Method</a:t>
            </a:r>
          </a:p>
        </p:txBody>
      </p:sp>
      <p:sp>
        <p:nvSpPr>
          <p:cNvPr id="2" name="Slide Number Placeholder 1">
            <a:extLst>
              <a:ext uri="{FF2B5EF4-FFF2-40B4-BE49-F238E27FC236}">
                <a16:creationId xmlns:a16="http://schemas.microsoft.com/office/drawing/2014/main" id="{D556D1D4-2212-45B6-873E-BFE3BB09C712}"/>
              </a:ext>
            </a:extLst>
          </p:cNvPr>
          <p:cNvSpPr>
            <a:spLocks noGrp="1"/>
          </p:cNvSpPr>
          <p:nvPr>
            <p:ph type="sldNum" sz="quarter" idx="12"/>
          </p:nvPr>
        </p:nvSpPr>
        <p:spPr/>
        <p:txBody>
          <a:bodyPr/>
          <a:lstStyle/>
          <a:p>
            <a:fld id="{3B5FCFF4-CEB8-448E-AA04-453E28F20E4D}" type="slidenum">
              <a:rPr lang="en-US" smtClean="0"/>
              <a:t>18</a:t>
            </a:fld>
            <a:endParaRPr lang="en-US"/>
          </a:p>
        </p:txBody>
      </p:sp>
    </p:spTree>
    <p:extLst>
      <p:ext uri="{BB962C8B-B14F-4D97-AF65-F5344CB8AC3E}">
        <p14:creationId xmlns:p14="http://schemas.microsoft.com/office/powerpoint/2010/main" val="64771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solidFill>
                  <a:schemeClr val="tx1"/>
                </a:solidFill>
              </a:rPr>
              <a:t>PRAY FOR BOLDNESS</a:t>
            </a:r>
          </a:p>
          <a:p>
            <a:pPr algn="l"/>
            <a:r>
              <a:rPr lang="en-US" sz="3600" b="1" dirty="0">
                <a:solidFill>
                  <a:schemeClr val="tx1"/>
                </a:solidFill>
              </a:rPr>
              <a:t>Acts 4:29 </a:t>
            </a:r>
            <a:r>
              <a:rPr lang="en-US" sz="3600" dirty="0">
                <a:solidFill>
                  <a:schemeClr val="tx1"/>
                </a:solidFill>
              </a:rPr>
              <a:t>– And now, Lord, behold their threaten-</a:t>
            </a:r>
            <a:r>
              <a:rPr lang="en-US" sz="3600" dirty="0" err="1">
                <a:solidFill>
                  <a:schemeClr val="tx1"/>
                </a:solidFill>
              </a:rPr>
              <a:t>ings</a:t>
            </a:r>
            <a:r>
              <a:rPr lang="en-US" sz="3600" dirty="0">
                <a:solidFill>
                  <a:schemeClr val="tx1"/>
                </a:solidFill>
              </a:rPr>
              <a:t>: and grant unto they servants, that </a:t>
            </a:r>
            <a:r>
              <a:rPr lang="en-US" sz="3600" b="1" dirty="0">
                <a:solidFill>
                  <a:schemeClr val="tx1"/>
                </a:solidFill>
              </a:rPr>
              <a:t>with all boldness</a:t>
            </a:r>
            <a:r>
              <a:rPr lang="en-US" sz="3600" dirty="0">
                <a:solidFill>
                  <a:schemeClr val="tx1"/>
                </a:solidFill>
              </a:rPr>
              <a:t> they may speak thy word…</a:t>
            </a:r>
          </a:p>
          <a:p>
            <a:r>
              <a:rPr lang="en-US" sz="3600" b="1" dirty="0">
                <a:solidFill>
                  <a:schemeClr val="tx1"/>
                </a:solidFill>
              </a:rPr>
              <a:t>THE RESULT…</a:t>
            </a:r>
          </a:p>
          <a:p>
            <a:pPr algn="l"/>
            <a:r>
              <a:rPr lang="en-US" sz="3600" b="1" dirty="0">
                <a:solidFill>
                  <a:schemeClr val="tx1"/>
                </a:solidFill>
              </a:rPr>
              <a:t>v.31 </a:t>
            </a:r>
            <a:r>
              <a:rPr lang="en-US" sz="3600" dirty="0">
                <a:solidFill>
                  <a:schemeClr val="tx1"/>
                </a:solidFill>
              </a:rPr>
              <a:t>and when they had prayed the place was shaken where they were assembled together; and they were filled with the Holy Spirit, and they </a:t>
            </a:r>
            <a:r>
              <a:rPr lang="en-US" sz="3600" dirty="0" err="1">
                <a:solidFill>
                  <a:schemeClr val="tx1"/>
                </a:solidFill>
              </a:rPr>
              <a:t>spake</a:t>
            </a:r>
            <a:r>
              <a:rPr lang="en-US" sz="3600" dirty="0">
                <a:solidFill>
                  <a:schemeClr val="tx1"/>
                </a:solidFill>
              </a:rPr>
              <a:t> the word with </a:t>
            </a:r>
            <a:r>
              <a:rPr lang="en-US" sz="3600" b="1" dirty="0">
                <a:solidFill>
                  <a:schemeClr val="tx1"/>
                </a:solidFill>
              </a:rPr>
              <a:t>boldness</a:t>
            </a:r>
            <a:r>
              <a:rPr lang="en-US" sz="3600" dirty="0">
                <a:solidFill>
                  <a:schemeClr val="tx1"/>
                </a:solidFill>
              </a:rPr>
              <a:t>.</a:t>
            </a:r>
          </a:p>
          <a:p>
            <a:pPr algn="l"/>
            <a:endParaRPr lang="en-US" sz="3600" dirty="0">
              <a:solidFill>
                <a:schemeClr val="tx1"/>
              </a:solidFill>
            </a:endParaRPr>
          </a:p>
        </p:txBody>
      </p:sp>
      <p:sp>
        <p:nvSpPr>
          <p:cNvPr id="2" name="Slide Number Placeholder 1">
            <a:extLst>
              <a:ext uri="{FF2B5EF4-FFF2-40B4-BE49-F238E27FC236}">
                <a16:creationId xmlns:a16="http://schemas.microsoft.com/office/drawing/2014/main" id="{FE869807-4AA5-4D0F-BCCE-1851AC6DAAF2}"/>
              </a:ext>
            </a:extLst>
          </p:cNvPr>
          <p:cNvSpPr>
            <a:spLocks noGrp="1"/>
          </p:cNvSpPr>
          <p:nvPr>
            <p:ph type="sldNum" sz="quarter" idx="12"/>
          </p:nvPr>
        </p:nvSpPr>
        <p:spPr/>
        <p:txBody>
          <a:bodyPr/>
          <a:lstStyle/>
          <a:p>
            <a:fld id="{3B5FCFF4-CEB8-448E-AA04-453E28F20E4D}" type="slidenum">
              <a:rPr lang="en-US" smtClean="0"/>
              <a:t>19</a:t>
            </a:fld>
            <a:endParaRPr lang="en-US"/>
          </a:p>
        </p:txBody>
      </p:sp>
    </p:spTree>
    <p:extLst>
      <p:ext uri="{BB962C8B-B14F-4D97-AF65-F5344CB8AC3E}">
        <p14:creationId xmlns:p14="http://schemas.microsoft.com/office/powerpoint/2010/main" val="319924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B5FCFF4-CEB8-448E-AA04-453E28F20E4D}" type="slidenum">
              <a:rPr lang="en-US" smtClean="0"/>
              <a:t>2</a:t>
            </a:fld>
            <a:endParaRPr lang="en-US"/>
          </a:p>
        </p:txBody>
      </p:sp>
      <p:sp>
        <p:nvSpPr>
          <p:cNvPr id="3" name="Subtitle 2"/>
          <p:cNvSpPr>
            <a:spLocks noGrp="1"/>
          </p:cNvSpPr>
          <p:nvPr>
            <p:ph type="subTitle" idx="1"/>
          </p:nvPr>
        </p:nvSpPr>
        <p:spPr>
          <a:xfrm>
            <a:off x="0" y="0"/>
            <a:ext cx="9144000" cy="5715000"/>
          </a:xfrm>
        </p:spPr>
        <p:txBody>
          <a:bodyPr>
            <a:normAutofit/>
          </a:bodyPr>
          <a:lstStyle/>
          <a:p>
            <a:pPr algn="l"/>
            <a:r>
              <a:rPr lang="en-US" sz="3600" dirty="0">
                <a:solidFill>
                  <a:schemeClr val="tx1"/>
                </a:solidFill>
              </a:rPr>
              <a:t>in the evil day, and having done all, to stand.14 Stand therefore having girded your waist with truth, having put on the breastplate of righteousness,  15 and having shod your feet with the preparation of the gospel of peace;  16 above all, taking the shield of faith with which you will be able to quench all the fiery darts of the wicked one.  17 And take the helmet of salvation, and the sword of the Spirit, which is the word of God; </a:t>
            </a:r>
          </a:p>
          <a:p>
            <a:pPr algn="l"/>
            <a:endParaRPr lang="en-US" sz="3200" dirty="0">
              <a:solidFill>
                <a:schemeClr val="tx1"/>
              </a:solidFill>
            </a:endParaRPr>
          </a:p>
        </p:txBody>
      </p:sp>
    </p:spTree>
    <p:extLst>
      <p:ext uri="{BB962C8B-B14F-4D97-AF65-F5344CB8AC3E}">
        <p14:creationId xmlns:p14="http://schemas.microsoft.com/office/powerpoint/2010/main" val="2667050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dirty="0">
                <a:solidFill>
                  <a:schemeClr val="tx1"/>
                </a:solidFill>
              </a:rPr>
              <a:t>ARE WE FILLED WITH THE HOLY SPIRIT?</a:t>
            </a:r>
          </a:p>
          <a:p>
            <a:r>
              <a:rPr lang="en-US" sz="3600" b="1" dirty="0">
                <a:solidFill>
                  <a:schemeClr val="tx1"/>
                </a:solidFill>
              </a:rPr>
              <a:t>Acts 6:3; 11:24 </a:t>
            </a:r>
            <a:r>
              <a:rPr lang="en-US" sz="3600" dirty="0">
                <a:solidFill>
                  <a:schemeClr val="tx1"/>
                </a:solidFill>
              </a:rPr>
              <a:t>Stephen and Barnabas were</a:t>
            </a:r>
          </a:p>
          <a:p>
            <a:r>
              <a:rPr lang="en-US" sz="3600" dirty="0">
                <a:solidFill>
                  <a:schemeClr val="tx1"/>
                </a:solidFill>
              </a:rPr>
              <a:t>PERSPIRATION - INSPIRATION </a:t>
            </a:r>
          </a:p>
          <a:p>
            <a:r>
              <a:rPr lang="en-US" sz="3600" b="1" dirty="0">
                <a:solidFill>
                  <a:schemeClr val="tx1"/>
                </a:solidFill>
              </a:rPr>
              <a:t>2Tim.2:15 </a:t>
            </a:r>
            <a:r>
              <a:rPr lang="en-US" sz="3600" dirty="0">
                <a:solidFill>
                  <a:schemeClr val="tx1"/>
                </a:solidFill>
              </a:rPr>
              <a:t>– Giving all diligence – that’s work</a:t>
            </a:r>
          </a:p>
          <a:p>
            <a:r>
              <a:rPr lang="en-US" sz="3600" dirty="0">
                <a:solidFill>
                  <a:schemeClr val="tx1"/>
                </a:solidFill>
              </a:rPr>
              <a:t>Reason given in v.16-18</a:t>
            </a:r>
          </a:p>
          <a:p>
            <a:r>
              <a:rPr lang="en-US" sz="3600" dirty="0">
                <a:solidFill>
                  <a:schemeClr val="tx1"/>
                </a:solidFill>
              </a:rPr>
              <a:t>Names called…</a:t>
            </a:r>
          </a:p>
        </p:txBody>
      </p:sp>
      <p:sp>
        <p:nvSpPr>
          <p:cNvPr id="2" name="Slide Number Placeholder 1">
            <a:extLst>
              <a:ext uri="{FF2B5EF4-FFF2-40B4-BE49-F238E27FC236}">
                <a16:creationId xmlns:a16="http://schemas.microsoft.com/office/drawing/2014/main" id="{51479EAA-C5B6-4BCB-B582-06597DB86FCF}"/>
              </a:ext>
            </a:extLst>
          </p:cNvPr>
          <p:cNvSpPr>
            <a:spLocks noGrp="1"/>
          </p:cNvSpPr>
          <p:nvPr>
            <p:ph type="sldNum" sz="quarter" idx="12"/>
          </p:nvPr>
        </p:nvSpPr>
        <p:spPr/>
        <p:txBody>
          <a:bodyPr/>
          <a:lstStyle/>
          <a:p>
            <a:fld id="{3B5FCFF4-CEB8-448E-AA04-453E28F20E4D}" type="slidenum">
              <a:rPr lang="en-US" smtClean="0"/>
              <a:t>20</a:t>
            </a:fld>
            <a:endParaRPr lang="en-US"/>
          </a:p>
        </p:txBody>
      </p:sp>
    </p:spTree>
    <p:extLst>
      <p:ext uri="{BB962C8B-B14F-4D97-AF65-F5344CB8AC3E}">
        <p14:creationId xmlns:p14="http://schemas.microsoft.com/office/powerpoint/2010/main" val="101289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r>
              <a:rPr lang="en-US" sz="3600" b="1" dirty="0">
                <a:solidFill>
                  <a:schemeClr val="tx1"/>
                </a:solidFill>
              </a:rPr>
              <a:t>2Tim.2:16-18</a:t>
            </a:r>
          </a:p>
          <a:p>
            <a:pPr algn="l"/>
            <a:r>
              <a:rPr lang="en-US" sz="3600" dirty="0">
                <a:solidFill>
                  <a:schemeClr val="tx1"/>
                </a:solidFill>
              </a:rPr>
              <a:t>But shun profane and idle babblings, for they will increase to more ungodliness. 17 And their message will spread like cancer. Hymenaeus and </a:t>
            </a:r>
            <a:r>
              <a:rPr lang="en-US" sz="3600" dirty="0" err="1">
                <a:solidFill>
                  <a:schemeClr val="tx1"/>
                </a:solidFill>
              </a:rPr>
              <a:t>Philetus</a:t>
            </a:r>
            <a:r>
              <a:rPr lang="en-US" sz="3600" dirty="0">
                <a:solidFill>
                  <a:schemeClr val="tx1"/>
                </a:solidFill>
              </a:rPr>
              <a:t> are of this sort, 18 who have strayed concerning the truth, saying that the resurrection is already past; and they overthrow the faith of some.</a:t>
            </a:r>
          </a:p>
        </p:txBody>
      </p:sp>
      <p:sp>
        <p:nvSpPr>
          <p:cNvPr id="2" name="Slide Number Placeholder 1">
            <a:extLst>
              <a:ext uri="{FF2B5EF4-FFF2-40B4-BE49-F238E27FC236}">
                <a16:creationId xmlns:a16="http://schemas.microsoft.com/office/drawing/2014/main" id="{F022FA30-FE89-42C0-9E99-8393B39BA942}"/>
              </a:ext>
            </a:extLst>
          </p:cNvPr>
          <p:cNvSpPr>
            <a:spLocks noGrp="1"/>
          </p:cNvSpPr>
          <p:nvPr>
            <p:ph type="sldNum" sz="quarter" idx="12"/>
          </p:nvPr>
        </p:nvSpPr>
        <p:spPr/>
        <p:txBody>
          <a:bodyPr/>
          <a:lstStyle/>
          <a:p>
            <a:fld id="{3B5FCFF4-CEB8-448E-AA04-453E28F20E4D}" type="slidenum">
              <a:rPr lang="en-US" smtClean="0"/>
              <a:t>21</a:t>
            </a:fld>
            <a:endParaRPr lang="en-US"/>
          </a:p>
        </p:txBody>
      </p:sp>
    </p:spTree>
    <p:extLst>
      <p:ext uri="{BB962C8B-B14F-4D97-AF65-F5344CB8AC3E}">
        <p14:creationId xmlns:p14="http://schemas.microsoft.com/office/powerpoint/2010/main" val="11644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22</a:t>
            </a:fld>
            <a:endParaRPr lang="en-US"/>
          </a:p>
        </p:txBody>
      </p:sp>
      <p:sp>
        <p:nvSpPr>
          <p:cNvPr id="3" name="Subtitle 2"/>
          <p:cNvSpPr>
            <a:spLocks noGrp="1"/>
          </p:cNvSpPr>
          <p:nvPr>
            <p:ph type="subTitle" idx="1"/>
          </p:nvPr>
        </p:nvSpPr>
        <p:spPr>
          <a:xfrm>
            <a:off x="0" y="0"/>
            <a:ext cx="9144000" cy="5715000"/>
          </a:xfrm>
        </p:spPr>
        <p:txBody>
          <a:bodyPr>
            <a:normAutofit/>
          </a:bodyPr>
          <a:lstStyle/>
          <a:p>
            <a:r>
              <a:rPr lang="en-US" sz="4000" b="1" dirty="0">
                <a:solidFill>
                  <a:schemeClr val="tx1"/>
                </a:solidFill>
              </a:rPr>
              <a:t>The army must fight “together”</a:t>
            </a:r>
          </a:p>
          <a:p>
            <a:r>
              <a:rPr lang="en-US" sz="4000" dirty="0">
                <a:solidFill>
                  <a:schemeClr val="tx1"/>
                </a:solidFill>
              </a:rPr>
              <a:t>Cannot be divided and conquer, </a:t>
            </a:r>
          </a:p>
          <a:p>
            <a:r>
              <a:rPr lang="en-US" sz="4000" dirty="0">
                <a:solidFill>
                  <a:schemeClr val="tx1"/>
                </a:solidFill>
              </a:rPr>
              <a:t>or it will be conquered</a:t>
            </a:r>
          </a:p>
          <a:p>
            <a:pPr algn="l"/>
            <a:r>
              <a:rPr lang="en-US" sz="4000" b="1" dirty="0">
                <a:solidFill>
                  <a:schemeClr val="tx1"/>
                </a:solidFill>
              </a:rPr>
              <a:t>Mt.12:25</a:t>
            </a:r>
            <a:r>
              <a:rPr lang="en-US" sz="4000" dirty="0">
                <a:solidFill>
                  <a:schemeClr val="tx1"/>
                </a:solidFill>
              </a:rPr>
              <a:t> But Jesus knew their thoughts, and said to them: “Every kingdom divided against itself is brought to desolation, and every city or house divided against itself will not stand.</a:t>
            </a:r>
          </a:p>
        </p:txBody>
      </p:sp>
    </p:spTree>
    <p:extLst>
      <p:ext uri="{BB962C8B-B14F-4D97-AF65-F5344CB8AC3E}">
        <p14:creationId xmlns:p14="http://schemas.microsoft.com/office/powerpoint/2010/main" val="29775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23</a:t>
            </a:fld>
            <a:endParaRPr lang="en-US"/>
          </a:p>
        </p:txBody>
      </p:sp>
      <p:sp>
        <p:nvSpPr>
          <p:cNvPr id="3" name="Subtitle 2"/>
          <p:cNvSpPr>
            <a:spLocks noGrp="1"/>
          </p:cNvSpPr>
          <p:nvPr>
            <p:ph type="subTitle" idx="1"/>
          </p:nvPr>
        </p:nvSpPr>
        <p:spPr>
          <a:xfrm>
            <a:off x="0" y="0"/>
            <a:ext cx="9144000" cy="5715000"/>
          </a:xfrm>
        </p:spPr>
        <p:txBody>
          <a:bodyPr>
            <a:normAutofit/>
          </a:bodyPr>
          <a:lstStyle/>
          <a:p>
            <a:r>
              <a:rPr lang="en-US" sz="4000" b="1" dirty="0">
                <a:solidFill>
                  <a:schemeClr val="tx1"/>
                </a:solidFill>
              </a:rPr>
              <a:t>The army must fight “together”</a:t>
            </a:r>
          </a:p>
          <a:p>
            <a:pPr algn="l"/>
            <a:r>
              <a:rPr lang="en-US" sz="4000" b="1" dirty="0">
                <a:solidFill>
                  <a:schemeClr val="tx1"/>
                </a:solidFill>
              </a:rPr>
              <a:t>1Cor.1:12</a:t>
            </a:r>
            <a:r>
              <a:rPr lang="en-US" sz="4000" dirty="0">
                <a:solidFill>
                  <a:schemeClr val="tx1"/>
                </a:solidFill>
              </a:rPr>
              <a:t> Now I say this, that each of you says, “I am of Paul,” or “I am of Apollos,” or “I am of Cephas,” or “I am of Christ.”  13 Is Christ divided? Was Paul crucified for you? Or were you baptized in the name of Paul?</a:t>
            </a:r>
          </a:p>
        </p:txBody>
      </p:sp>
    </p:spTree>
    <p:extLst>
      <p:ext uri="{BB962C8B-B14F-4D97-AF65-F5344CB8AC3E}">
        <p14:creationId xmlns:p14="http://schemas.microsoft.com/office/powerpoint/2010/main" val="150634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24</a:t>
            </a:fld>
            <a:endParaRPr lang="en-US"/>
          </a:p>
        </p:txBody>
      </p:sp>
      <p:sp>
        <p:nvSpPr>
          <p:cNvPr id="3" name="Subtitle 2"/>
          <p:cNvSpPr>
            <a:spLocks noGrp="1"/>
          </p:cNvSpPr>
          <p:nvPr>
            <p:ph type="subTitle" idx="1"/>
          </p:nvPr>
        </p:nvSpPr>
        <p:spPr>
          <a:xfrm>
            <a:off x="0" y="0"/>
            <a:ext cx="9144000" cy="5715000"/>
          </a:xfrm>
        </p:spPr>
        <p:txBody>
          <a:bodyPr>
            <a:normAutofit fontScale="92500"/>
          </a:bodyPr>
          <a:lstStyle/>
          <a:p>
            <a:r>
              <a:rPr lang="en-US" sz="3900" b="1" dirty="0">
                <a:solidFill>
                  <a:schemeClr val="tx1"/>
                </a:solidFill>
              </a:rPr>
              <a:t>The army must fight “together”</a:t>
            </a:r>
          </a:p>
          <a:p>
            <a:r>
              <a:rPr lang="en-US" sz="3900" b="1" dirty="0">
                <a:solidFill>
                  <a:schemeClr val="tx1"/>
                </a:solidFill>
              </a:rPr>
              <a:t>Problems kill – </a:t>
            </a:r>
          </a:p>
          <a:p>
            <a:pPr algn="l"/>
            <a:r>
              <a:rPr lang="en-US" sz="3900" dirty="0">
                <a:solidFill>
                  <a:schemeClr val="tx1"/>
                </a:solidFill>
              </a:rPr>
              <a:t>Middlebourne, W.V. split - Bapt. Church prayed for them.</a:t>
            </a:r>
          </a:p>
          <a:p>
            <a:pPr algn="l"/>
            <a:r>
              <a:rPr lang="en-US" sz="3900" dirty="0">
                <a:solidFill>
                  <a:schemeClr val="tx1"/>
                </a:solidFill>
              </a:rPr>
              <a:t>a.	Can you imagine the effect in the community?</a:t>
            </a:r>
          </a:p>
          <a:p>
            <a:pPr algn="l"/>
            <a:r>
              <a:rPr lang="en-US" sz="3900" dirty="0">
                <a:solidFill>
                  <a:schemeClr val="tx1"/>
                </a:solidFill>
              </a:rPr>
              <a:t>b.  	Kills motivation</a:t>
            </a:r>
          </a:p>
          <a:p>
            <a:pPr algn="l"/>
            <a:r>
              <a:rPr lang="en-US" sz="3900" dirty="0">
                <a:solidFill>
                  <a:schemeClr val="tx1"/>
                </a:solidFill>
              </a:rPr>
              <a:t>c.	Kills Christians – young and old</a:t>
            </a:r>
          </a:p>
          <a:p>
            <a:pPr algn="l"/>
            <a:r>
              <a:rPr lang="en-US" sz="3900" dirty="0">
                <a:solidFill>
                  <a:schemeClr val="tx1"/>
                </a:solidFill>
              </a:rPr>
              <a:t>d.	Kills sinners desire to obey</a:t>
            </a:r>
          </a:p>
          <a:p>
            <a:pPr algn="l"/>
            <a:endParaRPr lang="en-US" sz="3200" dirty="0">
              <a:solidFill>
                <a:schemeClr val="tx1"/>
              </a:solidFill>
            </a:endParaRPr>
          </a:p>
        </p:txBody>
      </p:sp>
    </p:spTree>
    <p:extLst>
      <p:ext uri="{BB962C8B-B14F-4D97-AF65-F5344CB8AC3E}">
        <p14:creationId xmlns:p14="http://schemas.microsoft.com/office/powerpoint/2010/main" val="373331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lnSpcReduction="10000"/>
          </a:bodyPr>
          <a:lstStyle/>
          <a:p>
            <a:r>
              <a:rPr lang="en-US" sz="3600" b="1" dirty="0">
                <a:solidFill>
                  <a:schemeClr val="tx1"/>
                </a:solidFill>
              </a:rPr>
              <a:t>Isa.56:9-12</a:t>
            </a:r>
          </a:p>
          <a:p>
            <a:pPr algn="l"/>
            <a:r>
              <a:rPr lang="en-US" sz="3600" dirty="0">
                <a:solidFill>
                  <a:schemeClr val="tx1"/>
                </a:solidFill>
              </a:rPr>
              <a:t>All you beasts of the field, come to devour, All you beasts in the forest. His watchmen are blind, They are all ignorant; They are all dumb dogs, They cannot bark; Sleeping, lying down, loving to slumber. Yes, they are greedy dogs Which never have enough. And they are shepherds Who cannot under-stand; They all look to their own way, Every one for his own gain, From his own territory. “Come,” one says, “I will bring wine, and we will fill ourselves</a:t>
            </a:r>
          </a:p>
        </p:txBody>
      </p:sp>
      <p:sp>
        <p:nvSpPr>
          <p:cNvPr id="2" name="Slide Number Placeholder 1">
            <a:extLst>
              <a:ext uri="{FF2B5EF4-FFF2-40B4-BE49-F238E27FC236}">
                <a16:creationId xmlns:a16="http://schemas.microsoft.com/office/drawing/2014/main" id="{47DB179C-5158-48B5-91F1-AA189BC3AEEF}"/>
              </a:ext>
            </a:extLst>
          </p:cNvPr>
          <p:cNvSpPr>
            <a:spLocks noGrp="1"/>
          </p:cNvSpPr>
          <p:nvPr>
            <p:ph type="sldNum" sz="quarter" idx="12"/>
          </p:nvPr>
        </p:nvSpPr>
        <p:spPr/>
        <p:txBody>
          <a:bodyPr/>
          <a:lstStyle/>
          <a:p>
            <a:fld id="{3B5FCFF4-CEB8-448E-AA04-453E28F20E4D}" type="slidenum">
              <a:rPr lang="en-US" smtClean="0"/>
              <a:t>25</a:t>
            </a:fld>
            <a:endParaRPr lang="en-US"/>
          </a:p>
        </p:txBody>
      </p:sp>
    </p:spTree>
    <p:extLst>
      <p:ext uri="{BB962C8B-B14F-4D97-AF65-F5344CB8AC3E}">
        <p14:creationId xmlns:p14="http://schemas.microsoft.com/office/powerpoint/2010/main" val="138104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r>
              <a:rPr lang="en-US" sz="3600" dirty="0">
                <a:solidFill>
                  <a:schemeClr val="tx1"/>
                </a:solidFill>
              </a:rPr>
              <a:t>with intoxicating drink; Tomorrow will be as today, And much more abundant.”</a:t>
            </a:r>
          </a:p>
          <a:p>
            <a:r>
              <a:rPr lang="en-US" sz="3600" dirty="0">
                <a:solidFill>
                  <a:schemeClr val="tx1"/>
                </a:solidFill>
              </a:rPr>
              <a:t>Does this describe us?</a:t>
            </a:r>
          </a:p>
        </p:txBody>
      </p:sp>
      <p:sp>
        <p:nvSpPr>
          <p:cNvPr id="2" name="Slide Number Placeholder 1">
            <a:extLst>
              <a:ext uri="{FF2B5EF4-FFF2-40B4-BE49-F238E27FC236}">
                <a16:creationId xmlns:a16="http://schemas.microsoft.com/office/drawing/2014/main" id="{FB25AC6A-071A-4C6A-AF65-51D24341EF38}"/>
              </a:ext>
            </a:extLst>
          </p:cNvPr>
          <p:cNvSpPr>
            <a:spLocks noGrp="1"/>
          </p:cNvSpPr>
          <p:nvPr>
            <p:ph type="sldNum" sz="quarter" idx="12"/>
          </p:nvPr>
        </p:nvSpPr>
        <p:spPr/>
        <p:txBody>
          <a:bodyPr/>
          <a:lstStyle/>
          <a:p>
            <a:fld id="{3B5FCFF4-CEB8-448E-AA04-453E28F20E4D}" type="slidenum">
              <a:rPr lang="en-US" smtClean="0"/>
              <a:t>26</a:t>
            </a:fld>
            <a:endParaRPr lang="en-US"/>
          </a:p>
        </p:txBody>
      </p:sp>
    </p:spTree>
    <p:extLst>
      <p:ext uri="{BB962C8B-B14F-4D97-AF65-F5344CB8AC3E}">
        <p14:creationId xmlns:p14="http://schemas.microsoft.com/office/powerpoint/2010/main" val="315554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27</a:t>
            </a:fld>
            <a:endParaRPr lang="en-US"/>
          </a:p>
        </p:txBody>
      </p:sp>
      <p:sp>
        <p:nvSpPr>
          <p:cNvPr id="3" name="Subtitle 2"/>
          <p:cNvSpPr>
            <a:spLocks noGrp="1"/>
          </p:cNvSpPr>
          <p:nvPr>
            <p:ph type="subTitle" idx="1"/>
          </p:nvPr>
        </p:nvSpPr>
        <p:spPr>
          <a:xfrm>
            <a:off x="0" y="0"/>
            <a:ext cx="9144000" cy="5715000"/>
          </a:xfrm>
        </p:spPr>
        <p:txBody>
          <a:bodyPr>
            <a:normAutofit/>
          </a:bodyPr>
          <a:lstStyle/>
          <a:p>
            <a:r>
              <a:rPr lang="en-US" sz="4000" b="1" dirty="0">
                <a:solidFill>
                  <a:schemeClr val="tx1"/>
                </a:solidFill>
              </a:rPr>
              <a:t>3 ESSENTIALS FOR CONQUERING IN BATTLE</a:t>
            </a:r>
          </a:p>
          <a:p>
            <a:r>
              <a:rPr lang="en-US" sz="4000" b="1" dirty="0">
                <a:solidFill>
                  <a:schemeClr val="tx1"/>
                </a:solidFill>
              </a:rPr>
              <a:t>CONSISTENCY</a:t>
            </a:r>
          </a:p>
          <a:p>
            <a:endParaRPr lang="en-US" sz="4000" b="1" dirty="0">
              <a:solidFill>
                <a:schemeClr val="tx1"/>
              </a:solidFill>
            </a:endParaRPr>
          </a:p>
          <a:p>
            <a:r>
              <a:rPr lang="en-US" sz="4000" b="1" dirty="0">
                <a:solidFill>
                  <a:schemeClr val="tx1"/>
                </a:solidFill>
              </a:rPr>
              <a:t>COOPERATION</a:t>
            </a:r>
          </a:p>
          <a:p>
            <a:endParaRPr lang="en-US" sz="4000" b="1" dirty="0">
              <a:solidFill>
                <a:schemeClr val="tx1"/>
              </a:solidFill>
            </a:endParaRPr>
          </a:p>
          <a:p>
            <a:r>
              <a:rPr lang="en-US" sz="4000" b="1" dirty="0">
                <a:solidFill>
                  <a:schemeClr val="tx1"/>
                </a:solidFill>
              </a:rPr>
              <a:t>CONFIDENCE</a:t>
            </a:r>
          </a:p>
          <a:p>
            <a:pPr algn="l"/>
            <a:endParaRPr lang="en-US" sz="3200" b="1" dirty="0">
              <a:solidFill>
                <a:schemeClr val="tx1"/>
              </a:solidFill>
            </a:endParaRPr>
          </a:p>
          <a:p>
            <a:pPr algn="l"/>
            <a:endParaRPr lang="en-US" sz="3200" b="1" dirty="0">
              <a:solidFill>
                <a:schemeClr val="tx1"/>
              </a:solidFill>
            </a:endParaRPr>
          </a:p>
        </p:txBody>
      </p:sp>
    </p:spTree>
    <p:extLst>
      <p:ext uri="{BB962C8B-B14F-4D97-AF65-F5344CB8AC3E}">
        <p14:creationId xmlns:p14="http://schemas.microsoft.com/office/powerpoint/2010/main" val="4021811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normAutofit/>
          </a:bodyPr>
          <a:lstStyle/>
          <a:p>
            <a:pPr algn="l"/>
            <a:endParaRPr lang="en-US" sz="3200" dirty="0">
              <a:solidFill>
                <a:schemeClr val="tx1"/>
              </a:solidFill>
            </a:endParaRPr>
          </a:p>
        </p:txBody>
      </p:sp>
      <p:sp>
        <p:nvSpPr>
          <p:cNvPr id="2" name="Slide Number Placeholder 1">
            <a:extLst>
              <a:ext uri="{FF2B5EF4-FFF2-40B4-BE49-F238E27FC236}">
                <a16:creationId xmlns:a16="http://schemas.microsoft.com/office/drawing/2014/main" id="{02497AC9-2EBD-4785-B7E4-400460E87236}"/>
              </a:ext>
            </a:extLst>
          </p:cNvPr>
          <p:cNvSpPr>
            <a:spLocks noGrp="1"/>
          </p:cNvSpPr>
          <p:nvPr>
            <p:ph type="sldNum" sz="quarter" idx="12"/>
          </p:nvPr>
        </p:nvSpPr>
        <p:spPr/>
        <p:txBody>
          <a:bodyPr/>
          <a:lstStyle/>
          <a:p>
            <a:fld id="{3B5FCFF4-CEB8-448E-AA04-453E28F20E4D}" type="slidenum">
              <a:rPr lang="en-US" smtClean="0"/>
              <a:t>28</a:t>
            </a:fld>
            <a:endParaRPr lang="en-US"/>
          </a:p>
        </p:txBody>
      </p:sp>
    </p:spTree>
    <p:extLst>
      <p:ext uri="{BB962C8B-B14F-4D97-AF65-F5344CB8AC3E}">
        <p14:creationId xmlns:p14="http://schemas.microsoft.com/office/powerpoint/2010/main" val="35201903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29</a:t>
            </a:fld>
            <a:endParaRPr lang="en-US"/>
          </a:p>
        </p:txBody>
      </p:sp>
      <p:sp>
        <p:nvSpPr>
          <p:cNvPr id="3" name="Subtitle 2"/>
          <p:cNvSpPr>
            <a:spLocks noGrp="1"/>
          </p:cNvSpPr>
          <p:nvPr>
            <p:ph type="subTitle" idx="1"/>
          </p:nvPr>
        </p:nvSpPr>
        <p:spPr>
          <a:xfrm>
            <a:off x="0" y="0"/>
            <a:ext cx="9144000" cy="5715000"/>
          </a:xfrm>
        </p:spPr>
        <p:txBody>
          <a:bodyPr>
            <a:normAutofit/>
          </a:bodyPr>
          <a:lstStyle/>
          <a:p>
            <a:pPr algn="l"/>
            <a:r>
              <a:rPr lang="en-US" sz="1400" dirty="0">
                <a:solidFill>
                  <a:schemeClr val="tx1"/>
                </a:solidFill>
              </a:rPr>
              <a:t>Preached:</a:t>
            </a:r>
          </a:p>
          <a:p>
            <a:pPr algn="l"/>
            <a:r>
              <a:rPr lang="en-US" sz="1400" dirty="0">
                <a:solidFill>
                  <a:schemeClr val="tx1"/>
                </a:solidFill>
              </a:rPr>
              <a:t>Belleville, IN. 9-10-18 Mon</a:t>
            </a:r>
          </a:p>
        </p:txBody>
      </p:sp>
    </p:spTree>
    <p:extLst>
      <p:ext uri="{BB962C8B-B14F-4D97-AF65-F5344CB8AC3E}">
        <p14:creationId xmlns:p14="http://schemas.microsoft.com/office/powerpoint/2010/main" val="341934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715000"/>
          </a:xfrm>
        </p:spPr>
        <p:txBody>
          <a:bodyPr/>
          <a:lstStyle/>
          <a:p>
            <a:endParaRPr lang="en-US" dirty="0"/>
          </a:p>
          <a:p>
            <a:endParaRPr lang="en-US" dirty="0"/>
          </a:p>
          <a:p>
            <a:endParaRPr lang="en-US" dirty="0"/>
          </a:p>
          <a:p>
            <a:r>
              <a:rPr lang="en-US" sz="6600" b="1" dirty="0">
                <a:latin typeface="AR DESTINE" panose="02000000000000000000" pitchFamily="2" charset="0"/>
              </a:rPr>
              <a:t>BATTLE STATIONS</a:t>
            </a:r>
          </a:p>
        </p:txBody>
      </p:sp>
      <p:sp>
        <p:nvSpPr>
          <p:cNvPr id="2" name="Slide Number Placeholder 1"/>
          <p:cNvSpPr>
            <a:spLocks noGrp="1"/>
          </p:cNvSpPr>
          <p:nvPr>
            <p:ph type="sldNum" sz="quarter" idx="12"/>
          </p:nvPr>
        </p:nvSpPr>
        <p:spPr/>
        <p:txBody>
          <a:bodyPr/>
          <a:lstStyle/>
          <a:p>
            <a:fld id="{3B5FCFF4-CEB8-448E-AA04-453E28F20E4D}" type="slidenum">
              <a:rPr lang="en-US" smtClean="0"/>
              <a:t>3</a:t>
            </a:fld>
            <a:endParaRPr lang="en-US"/>
          </a:p>
        </p:txBody>
      </p:sp>
      <p:pic>
        <p:nvPicPr>
          <p:cNvPr id="4" name="Picture 3">
            <a:extLst>
              <a:ext uri="{FF2B5EF4-FFF2-40B4-BE49-F238E27FC236}">
                <a16:creationId xmlns:a16="http://schemas.microsoft.com/office/drawing/2014/main" id="{258510F9-DEAE-42AE-9A75-23C0D7BADF1D}"/>
              </a:ext>
            </a:extLst>
          </p:cNvPr>
          <p:cNvPicPr>
            <a:picLocks noChangeAspect="1"/>
          </p:cNvPicPr>
          <p:nvPr/>
        </p:nvPicPr>
        <p:blipFill>
          <a:blip r:embed="rId2"/>
          <a:stretch>
            <a:fillRect/>
          </a:stretch>
        </p:blipFill>
        <p:spPr>
          <a:xfrm>
            <a:off x="3352801" y="1943100"/>
            <a:ext cx="2362200" cy="3886200"/>
          </a:xfrm>
          <a:prstGeom prst="rect">
            <a:avLst/>
          </a:prstGeom>
        </p:spPr>
      </p:pic>
    </p:spTree>
    <p:extLst>
      <p:ext uri="{BB962C8B-B14F-4D97-AF65-F5344CB8AC3E}">
        <p14:creationId xmlns:p14="http://schemas.microsoft.com/office/powerpoint/2010/main" val="24963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4</a:t>
            </a:fld>
            <a:endParaRPr lang="en-US"/>
          </a:p>
        </p:txBody>
      </p:sp>
      <p:sp>
        <p:nvSpPr>
          <p:cNvPr id="3" name="Subtitle 2"/>
          <p:cNvSpPr>
            <a:spLocks noGrp="1"/>
          </p:cNvSpPr>
          <p:nvPr>
            <p:ph type="subTitle" idx="1"/>
          </p:nvPr>
        </p:nvSpPr>
        <p:spPr>
          <a:xfrm>
            <a:off x="0" y="0"/>
            <a:ext cx="9144000" cy="5715000"/>
          </a:xfrm>
        </p:spPr>
        <p:txBody>
          <a:bodyPr>
            <a:normAutofit/>
          </a:bodyPr>
          <a:lstStyle/>
          <a:p>
            <a:pPr algn="l"/>
            <a:r>
              <a:rPr lang="en-US" sz="3600" b="1" dirty="0">
                <a:solidFill>
                  <a:schemeClr val="tx1"/>
                </a:solidFill>
              </a:rPr>
              <a:t>No matter how it is used, the word of God is offensive to those who do not love the truth. </a:t>
            </a:r>
          </a:p>
          <a:p>
            <a:r>
              <a:rPr lang="en-US" sz="3600" b="1" dirty="0">
                <a:solidFill>
                  <a:schemeClr val="tx1"/>
                </a:solidFill>
              </a:rPr>
              <a:t>Mt.10:34 </a:t>
            </a:r>
          </a:p>
          <a:p>
            <a:pPr algn="l"/>
            <a:r>
              <a:rPr lang="en-US" sz="3600" dirty="0">
                <a:solidFill>
                  <a:schemeClr val="tx1"/>
                </a:solidFill>
              </a:rPr>
              <a:t>Do not think that I came to bring peace on earth. I did not come to bring peace but a sword. </a:t>
            </a:r>
          </a:p>
          <a:p>
            <a:r>
              <a:rPr lang="en-US" sz="3600" b="1" dirty="0">
                <a:solidFill>
                  <a:schemeClr val="tx1"/>
                </a:solidFill>
              </a:rPr>
              <a:t>Jer. 23:29 </a:t>
            </a:r>
          </a:p>
          <a:p>
            <a:pPr algn="l"/>
            <a:r>
              <a:rPr lang="en-US" sz="3600" dirty="0">
                <a:solidFill>
                  <a:schemeClr val="tx1"/>
                </a:solidFill>
              </a:rPr>
              <a:t>Is not My word like a fire? says the Lord, And like a hammer that breaks the rock in pieces. </a:t>
            </a:r>
          </a:p>
        </p:txBody>
      </p:sp>
    </p:spTree>
    <p:extLst>
      <p:ext uri="{BB962C8B-B14F-4D97-AF65-F5344CB8AC3E}">
        <p14:creationId xmlns:p14="http://schemas.microsoft.com/office/powerpoint/2010/main" val="855054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5</a:t>
            </a:fld>
            <a:endParaRPr lang="en-US"/>
          </a:p>
        </p:txBody>
      </p:sp>
      <p:sp>
        <p:nvSpPr>
          <p:cNvPr id="3" name="Subtitle 2"/>
          <p:cNvSpPr>
            <a:spLocks noGrp="1"/>
          </p:cNvSpPr>
          <p:nvPr>
            <p:ph type="subTitle" idx="1"/>
          </p:nvPr>
        </p:nvSpPr>
        <p:spPr>
          <a:xfrm>
            <a:off x="0" y="0"/>
            <a:ext cx="9144000" cy="5715000"/>
          </a:xfrm>
        </p:spPr>
        <p:txBody>
          <a:bodyPr>
            <a:normAutofit fontScale="62500" lnSpcReduction="20000"/>
          </a:bodyPr>
          <a:lstStyle/>
          <a:p>
            <a:r>
              <a:rPr lang="en-US" sz="5700" b="1" dirty="0">
                <a:solidFill>
                  <a:schemeClr val="tx1"/>
                </a:solidFill>
              </a:rPr>
              <a:t>How do we fight the enemy?</a:t>
            </a:r>
          </a:p>
          <a:p>
            <a:pPr algn="l"/>
            <a:r>
              <a:rPr lang="en-US" sz="5800" dirty="0">
                <a:solidFill>
                  <a:schemeClr val="tx1"/>
                </a:solidFill>
              </a:rPr>
              <a:t>Not with carnal weapons – </a:t>
            </a:r>
            <a:r>
              <a:rPr lang="en-US" sz="5800" b="1" dirty="0">
                <a:solidFill>
                  <a:schemeClr val="tx1"/>
                </a:solidFill>
              </a:rPr>
              <a:t>2Cor.10:3-5</a:t>
            </a:r>
            <a:r>
              <a:rPr lang="en-US" sz="5800" dirty="0">
                <a:solidFill>
                  <a:schemeClr val="tx1"/>
                </a:solidFill>
              </a:rPr>
              <a:t> (NIV) </a:t>
            </a:r>
          </a:p>
          <a:p>
            <a:pPr algn="l"/>
            <a:r>
              <a:rPr lang="en-US" sz="5800" dirty="0">
                <a:solidFill>
                  <a:schemeClr val="tx1"/>
                </a:solidFill>
              </a:rPr>
              <a:t>For though we live in the world, we do not wage </a:t>
            </a:r>
            <a:r>
              <a:rPr lang="en-US" sz="5800" u="sng" dirty="0">
                <a:solidFill>
                  <a:schemeClr val="tx1"/>
                </a:solidFill>
              </a:rPr>
              <a:t>war</a:t>
            </a:r>
            <a:r>
              <a:rPr lang="en-US" sz="5800" dirty="0">
                <a:solidFill>
                  <a:schemeClr val="tx1"/>
                </a:solidFill>
              </a:rPr>
              <a:t> as the world does. 4 The </a:t>
            </a:r>
            <a:r>
              <a:rPr lang="en-US" sz="5800" u="sng" dirty="0">
                <a:solidFill>
                  <a:schemeClr val="tx1"/>
                </a:solidFill>
              </a:rPr>
              <a:t>weapons</a:t>
            </a:r>
            <a:r>
              <a:rPr lang="en-US" sz="5800" dirty="0">
                <a:solidFill>
                  <a:schemeClr val="tx1"/>
                </a:solidFill>
              </a:rPr>
              <a:t> we </a:t>
            </a:r>
            <a:r>
              <a:rPr lang="en-US" sz="5800" u="sng" dirty="0">
                <a:solidFill>
                  <a:schemeClr val="tx1"/>
                </a:solidFill>
              </a:rPr>
              <a:t>fight</a:t>
            </a:r>
            <a:r>
              <a:rPr lang="en-US" sz="5800" dirty="0">
                <a:solidFill>
                  <a:schemeClr val="tx1"/>
                </a:solidFill>
              </a:rPr>
              <a:t> with are not the </a:t>
            </a:r>
            <a:r>
              <a:rPr lang="en-US" sz="5800" u="sng" dirty="0">
                <a:solidFill>
                  <a:schemeClr val="tx1"/>
                </a:solidFill>
              </a:rPr>
              <a:t>weapons</a:t>
            </a:r>
            <a:r>
              <a:rPr lang="en-US" sz="5800" dirty="0">
                <a:solidFill>
                  <a:schemeClr val="tx1"/>
                </a:solidFill>
              </a:rPr>
              <a:t> of the world. On the contrary, they have divine power to </a:t>
            </a:r>
            <a:r>
              <a:rPr lang="en-US" sz="5800" u="sng" dirty="0">
                <a:solidFill>
                  <a:schemeClr val="tx1"/>
                </a:solidFill>
              </a:rPr>
              <a:t>demolish</a:t>
            </a:r>
            <a:r>
              <a:rPr lang="en-US" sz="5800" dirty="0">
                <a:solidFill>
                  <a:schemeClr val="tx1"/>
                </a:solidFill>
              </a:rPr>
              <a:t> strongholds. 5 We </a:t>
            </a:r>
            <a:r>
              <a:rPr lang="en-US" sz="5800" u="sng" dirty="0">
                <a:solidFill>
                  <a:schemeClr val="tx1"/>
                </a:solidFill>
              </a:rPr>
              <a:t>demolish</a:t>
            </a:r>
            <a:r>
              <a:rPr lang="en-US" sz="5800" dirty="0">
                <a:solidFill>
                  <a:schemeClr val="tx1"/>
                </a:solidFill>
              </a:rPr>
              <a:t> arguments and every pretension that sets itself up against the knowledge of God, and we take </a:t>
            </a:r>
            <a:r>
              <a:rPr lang="en-US" sz="5800" u="sng" dirty="0">
                <a:solidFill>
                  <a:schemeClr val="tx1"/>
                </a:solidFill>
              </a:rPr>
              <a:t>captive</a:t>
            </a:r>
            <a:r>
              <a:rPr lang="en-US" sz="5800" dirty="0">
                <a:solidFill>
                  <a:schemeClr val="tx1"/>
                </a:solidFill>
              </a:rPr>
              <a:t> every thought to make it obedient to Christ. </a:t>
            </a:r>
          </a:p>
          <a:p>
            <a:pPr algn="l"/>
            <a:endParaRPr lang="en-US" sz="3200" dirty="0"/>
          </a:p>
          <a:p>
            <a:pPr algn="l"/>
            <a:r>
              <a:rPr lang="en-US" sz="3200" dirty="0"/>
              <a:t>	</a:t>
            </a:r>
          </a:p>
        </p:txBody>
      </p:sp>
    </p:spTree>
    <p:extLst>
      <p:ext uri="{BB962C8B-B14F-4D97-AF65-F5344CB8AC3E}">
        <p14:creationId xmlns:p14="http://schemas.microsoft.com/office/powerpoint/2010/main" val="134098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6</a:t>
            </a:fld>
            <a:endParaRPr lang="en-US"/>
          </a:p>
        </p:txBody>
      </p:sp>
      <p:sp>
        <p:nvSpPr>
          <p:cNvPr id="3" name="Subtitle 2"/>
          <p:cNvSpPr>
            <a:spLocks noGrp="1"/>
          </p:cNvSpPr>
          <p:nvPr>
            <p:ph type="subTitle" idx="1"/>
          </p:nvPr>
        </p:nvSpPr>
        <p:spPr>
          <a:xfrm>
            <a:off x="0" y="0"/>
            <a:ext cx="9144000" cy="5715000"/>
          </a:xfrm>
        </p:spPr>
        <p:txBody>
          <a:bodyPr>
            <a:normAutofit/>
          </a:bodyPr>
          <a:lstStyle/>
          <a:p>
            <a:pPr algn="l"/>
            <a:r>
              <a:rPr lang="en-US" sz="4000" dirty="0">
                <a:solidFill>
                  <a:schemeClr val="tx1"/>
                </a:solidFill>
              </a:rPr>
              <a:t>Note Military Terms –</a:t>
            </a:r>
          </a:p>
          <a:p>
            <a:pPr algn="l"/>
            <a:r>
              <a:rPr lang="en-US" sz="4000" dirty="0">
                <a:solidFill>
                  <a:schemeClr val="tx1"/>
                </a:solidFill>
              </a:rPr>
              <a:t>1Tim.6:12 </a:t>
            </a:r>
            <a:r>
              <a:rPr lang="en-US" sz="4000" u="sng" dirty="0">
                <a:solidFill>
                  <a:schemeClr val="tx1"/>
                </a:solidFill>
              </a:rPr>
              <a:t>Fight</a:t>
            </a:r>
            <a:r>
              <a:rPr lang="en-US" sz="4000" dirty="0">
                <a:solidFill>
                  <a:schemeClr val="tx1"/>
                </a:solidFill>
              </a:rPr>
              <a:t> the good </a:t>
            </a:r>
            <a:r>
              <a:rPr lang="en-US" sz="4000" u="sng" dirty="0">
                <a:solidFill>
                  <a:schemeClr val="tx1"/>
                </a:solidFill>
              </a:rPr>
              <a:t>fight</a:t>
            </a:r>
            <a:r>
              <a:rPr lang="en-US" sz="4000" dirty="0">
                <a:solidFill>
                  <a:schemeClr val="tx1"/>
                </a:solidFill>
              </a:rPr>
              <a:t> of faith, lay hold on eternal life.</a:t>
            </a:r>
          </a:p>
          <a:p>
            <a:pPr algn="l"/>
            <a:r>
              <a:rPr lang="en-US" sz="4000" dirty="0">
                <a:solidFill>
                  <a:schemeClr val="tx1"/>
                </a:solidFill>
              </a:rPr>
              <a:t>2Tim.2:4 No one engaged in </a:t>
            </a:r>
            <a:r>
              <a:rPr lang="en-US" sz="4000" u="sng" dirty="0">
                <a:solidFill>
                  <a:schemeClr val="tx1"/>
                </a:solidFill>
              </a:rPr>
              <a:t>warfare</a:t>
            </a:r>
            <a:r>
              <a:rPr lang="en-US" sz="4000" dirty="0">
                <a:solidFill>
                  <a:schemeClr val="tx1"/>
                </a:solidFill>
              </a:rPr>
              <a:t> entangles himself with the affairs of this life, that he may please him who </a:t>
            </a:r>
            <a:r>
              <a:rPr lang="en-US" sz="4000" u="sng" dirty="0">
                <a:solidFill>
                  <a:schemeClr val="tx1"/>
                </a:solidFill>
              </a:rPr>
              <a:t>enlisted</a:t>
            </a:r>
            <a:r>
              <a:rPr lang="en-US" sz="4000" dirty="0">
                <a:solidFill>
                  <a:schemeClr val="tx1"/>
                </a:solidFill>
              </a:rPr>
              <a:t> him as a </a:t>
            </a:r>
            <a:r>
              <a:rPr lang="en-US" sz="4000" u="sng" dirty="0">
                <a:solidFill>
                  <a:schemeClr val="tx1"/>
                </a:solidFill>
              </a:rPr>
              <a:t>soldier</a:t>
            </a:r>
            <a:r>
              <a:rPr lang="en-US" sz="4000" dirty="0">
                <a:solidFill>
                  <a:schemeClr val="tx1"/>
                </a:solidFill>
              </a:rPr>
              <a:t>. </a:t>
            </a:r>
            <a:r>
              <a:rPr lang="en-US" sz="3200" dirty="0"/>
              <a:t>	</a:t>
            </a:r>
          </a:p>
        </p:txBody>
      </p:sp>
    </p:spTree>
    <p:extLst>
      <p:ext uri="{BB962C8B-B14F-4D97-AF65-F5344CB8AC3E}">
        <p14:creationId xmlns:p14="http://schemas.microsoft.com/office/powerpoint/2010/main" val="37359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7</a:t>
            </a:fld>
            <a:endParaRPr lang="en-US"/>
          </a:p>
        </p:txBody>
      </p:sp>
      <p:sp>
        <p:nvSpPr>
          <p:cNvPr id="3" name="Subtitle 2"/>
          <p:cNvSpPr>
            <a:spLocks noGrp="1"/>
          </p:cNvSpPr>
          <p:nvPr>
            <p:ph type="subTitle" idx="1"/>
          </p:nvPr>
        </p:nvSpPr>
        <p:spPr>
          <a:xfrm>
            <a:off x="0" y="0"/>
            <a:ext cx="9144000" cy="5715000"/>
          </a:xfrm>
        </p:spPr>
        <p:txBody>
          <a:bodyPr>
            <a:normAutofit/>
          </a:bodyPr>
          <a:lstStyle/>
          <a:p>
            <a:pPr algn="l"/>
            <a:r>
              <a:rPr lang="en-US" sz="4000" dirty="0">
                <a:solidFill>
                  <a:schemeClr val="tx1"/>
                </a:solidFill>
              </a:rPr>
              <a:t>Not with carnal weapons – </a:t>
            </a:r>
          </a:p>
          <a:p>
            <a:pPr algn="l"/>
            <a:r>
              <a:rPr lang="en-US" sz="4000" b="1" dirty="0">
                <a:solidFill>
                  <a:schemeClr val="tx1"/>
                </a:solidFill>
              </a:rPr>
              <a:t>Jn.18:36</a:t>
            </a:r>
            <a:r>
              <a:rPr lang="en-US" sz="4000" dirty="0">
                <a:solidFill>
                  <a:schemeClr val="tx1"/>
                </a:solidFill>
              </a:rPr>
              <a:t> Jesus answered, “My kingdom is not of this world. If My kingdom were of this world, My servants would fight, so that I should not be delivered to the Jews; but now My kingdom is not from here.”</a:t>
            </a:r>
          </a:p>
          <a:p>
            <a:pPr algn="l"/>
            <a:endParaRPr lang="en-US" sz="3200" dirty="0"/>
          </a:p>
        </p:txBody>
      </p:sp>
    </p:spTree>
    <p:extLst>
      <p:ext uri="{BB962C8B-B14F-4D97-AF65-F5344CB8AC3E}">
        <p14:creationId xmlns:p14="http://schemas.microsoft.com/office/powerpoint/2010/main" val="281303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8</a:t>
            </a:fld>
            <a:endParaRPr lang="en-US"/>
          </a:p>
        </p:txBody>
      </p:sp>
      <p:sp>
        <p:nvSpPr>
          <p:cNvPr id="3" name="Subtitle 2"/>
          <p:cNvSpPr>
            <a:spLocks noGrp="1"/>
          </p:cNvSpPr>
          <p:nvPr>
            <p:ph type="subTitle" idx="1"/>
          </p:nvPr>
        </p:nvSpPr>
        <p:spPr>
          <a:xfrm>
            <a:off x="0" y="0"/>
            <a:ext cx="9144000" cy="5715000"/>
          </a:xfrm>
        </p:spPr>
        <p:txBody>
          <a:bodyPr>
            <a:normAutofit/>
          </a:bodyPr>
          <a:lstStyle/>
          <a:p>
            <a:r>
              <a:rPr lang="en-US" sz="4000" b="1" dirty="0">
                <a:solidFill>
                  <a:schemeClr val="tx1"/>
                </a:solidFill>
              </a:rPr>
              <a:t>But with spiritual weapons – Eph.6:10-17</a:t>
            </a:r>
          </a:p>
          <a:p>
            <a:pPr algn="l"/>
            <a:r>
              <a:rPr lang="en-US" sz="4000" b="1" dirty="0">
                <a:solidFill>
                  <a:schemeClr val="tx1"/>
                </a:solidFill>
              </a:rPr>
              <a:t>Heb.4:12</a:t>
            </a:r>
            <a:r>
              <a:rPr lang="en-US" sz="4000" dirty="0">
                <a:solidFill>
                  <a:schemeClr val="tx1"/>
                </a:solidFill>
              </a:rPr>
              <a:t> For the word of God is living and powerful, and sharper than any two-edged sword, piercing even to the division of soul and spirit, and of joints and marrow, and is a discerner of the thoughts and intents of the heart. </a:t>
            </a:r>
          </a:p>
        </p:txBody>
      </p:sp>
    </p:spTree>
    <p:extLst>
      <p:ext uri="{BB962C8B-B14F-4D97-AF65-F5344CB8AC3E}">
        <p14:creationId xmlns:p14="http://schemas.microsoft.com/office/powerpoint/2010/main" val="155214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B5FCFF4-CEB8-448E-AA04-453E28F20E4D}" type="slidenum">
              <a:rPr lang="en-US" smtClean="0"/>
              <a:t>9</a:t>
            </a:fld>
            <a:endParaRPr lang="en-US"/>
          </a:p>
        </p:txBody>
      </p:sp>
      <p:sp>
        <p:nvSpPr>
          <p:cNvPr id="3" name="Subtitle 2"/>
          <p:cNvSpPr>
            <a:spLocks noGrp="1"/>
          </p:cNvSpPr>
          <p:nvPr>
            <p:ph type="subTitle" idx="1"/>
          </p:nvPr>
        </p:nvSpPr>
        <p:spPr>
          <a:xfrm>
            <a:off x="0" y="0"/>
            <a:ext cx="9144000" cy="5715000"/>
          </a:xfrm>
        </p:spPr>
        <p:txBody>
          <a:bodyPr>
            <a:normAutofit lnSpcReduction="10000"/>
          </a:bodyPr>
          <a:lstStyle/>
          <a:p>
            <a:r>
              <a:rPr lang="en-US" sz="4000" b="1" dirty="0">
                <a:solidFill>
                  <a:schemeClr val="tx1"/>
                </a:solidFill>
              </a:rPr>
              <a:t>Mt.6:44</a:t>
            </a:r>
            <a:r>
              <a:rPr lang="en-US" sz="4000" dirty="0">
                <a:solidFill>
                  <a:schemeClr val="tx1"/>
                </a:solidFill>
              </a:rPr>
              <a:t> – Our weapons: </a:t>
            </a:r>
          </a:p>
          <a:p>
            <a:r>
              <a:rPr lang="en-US" sz="4000" b="1" i="1" dirty="0">
                <a:solidFill>
                  <a:schemeClr val="tx1"/>
                </a:solidFill>
              </a:rPr>
              <a:t>“Orders from Headquarters”</a:t>
            </a:r>
          </a:p>
          <a:p>
            <a:pPr algn="l"/>
            <a:r>
              <a:rPr lang="en-US" sz="4000" dirty="0">
                <a:solidFill>
                  <a:schemeClr val="tx1"/>
                </a:solidFill>
              </a:rPr>
              <a:t>Love, Blessing, Do good, Praying = </a:t>
            </a:r>
            <a:r>
              <a:rPr lang="en-US" sz="4000" b="1" dirty="0">
                <a:solidFill>
                  <a:schemeClr val="tx1"/>
                </a:solidFill>
              </a:rPr>
              <a:t>Weapons</a:t>
            </a:r>
          </a:p>
          <a:p>
            <a:pPr algn="l"/>
            <a:r>
              <a:rPr lang="en-US" sz="4000" dirty="0">
                <a:solidFill>
                  <a:schemeClr val="tx1"/>
                </a:solidFill>
              </a:rPr>
              <a:t>But I say to you, </a:t>
            </a:r>
            <a:r>
              <a:rPr lang="en-US" sz="4000" b="1" dirty="0">
                <a:solidFill>
                  <a:schemeClr val="tx1"/>
                </a:solidFill>
              </a:rPr>
              <a:t>love</a:t>
            </a:r>
            <a:r>
              <a:rPr lang="en-US" sz="4000" dirty="0">
                <a:solidFill>
                  <a:schemeClr val="tx1"/>
                </a:solidFill>
              </a:rPr>
              <a:t> your enemies, </a:t>
            </a:r>
            <a:r>
              <a:rPr lang="en-US" sz="4000" b="1" dirty="0">
                <a:solidFill>
                  <a:schemeClr val="tx1"/>
                </a:solidFill>
              </a:rPr>
              <a:t>bless</a:t>
            </a:r>
            <a:r>
              <a:rPr lang="en-US" sz="4000" dirty="0">
                <a:solidFill>
                  <a:schemeClr val="tx1"/>
                </a:solidFill>
              </a:rPr>
              <a:t> those who curse you, </a:t>
            </a:r>
            <a:r>
              <a:rPr lang="en-US" sz="4000" b="1" dirty="0">
                <a:solidFill>
                  <a:schemeClr val="tx1"/>
                </a:solidFill>
              </a:rPr>
              <a:t>do good </a:t>
            </a:r>
            <a:r>
              <a:rPr lang="en-US" sz="4000" dirty="0">
                <a:solidFill>
                  <a:schemeClr val="tx1"/>
                </a:solidFill>
              </a:rPr>
              <a:t>to those who hate you, and </a:t>
            </a:r>
            <a:r>
              <a:rPr lang="en-US" sz="4000" b="1" dirty="0">
                <a:solidFill>
                  <a:schemeClr val="tx1"/>
                </a:solidFill>
              </a:rPr>
              <a:t>pray</a:t>
            </a:r>
            <a:r>
              <a:rPr lang="en-US" sz="4000" dirty="0">
                <a:solidFill>
                  <a:schemeClr val="tx1"/>
                </a:solidFill>
              </a:rPr>
              <a:t> for those who spitefully use you and persecute you</a:t>
            </a:r>
          </a:p>
          <a:p>
            <a:r>
              <a:rPr lang="en-US" sz="4000" dirty="0">
                <a:solidFill>
                  <a:schemeClr val="tx1"/>
                </a:solidFill>
              </a:rPr>
              <a:t>Who is my neighbor? - </a:t>
            </a:r>
            <a:r>
              <a:rPr lang="en-US" sz="4000" b="1" dirty="0">
                <a:solidFill>
                  <a:schemeClr val="tx1"/>
                </a:solidFill>
              </a:rPr>
              <a:t>Lk.10:29-37</a:t>
            </a:r>
          </a:p>
        </p:txBody>
      </p:sp>
    </p:spTree>
    <p:extLst>
      <p:ext uri="{BB962C8B-B14F-4D97-AF65-F5344CB8AC3E}">
        <p14:creationId xmlns:p14="http://schemas.microsoft.com/office/powerpoint/2010/main" val="302777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1687</Words>
  <Application>Microsoft Office PowerPoint</Application>
  <PresentationFormat>On-screen Show (16:10)</PresentationFormat>
  <Paragraphs>125</Paragraphs>
  <Slides>29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AR DESTINE</vt:lpstr>
      <vt:lpstr>Arial</vt:lpstr>
      <vt:lpstr>Arial Narrow</vt:lpstr>
      <vt:lpstr>Calibri</vt:lpstr>
      <vt:lpstr>Georgia</vt:lpstr>
      <vt:lpstr>Wingdings</vt:lpstr>
      <vt:lpstr>Wingdings 2</vt:lpstr>
      <vt:lpstr>Civic</vt:lpstr>
      <vt:lpstr>Horizon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Morris Hafley</dc:creator>
  <cp:lastModifiedBy>Morris Hafley</cp:lastModifiedBy>
  <cp:revision>59</cp:revision>
  <cp:lastPrinted>2018-09-10T15:23:19Z</cp:lastPrinted>
  <dcterms:created xsi:type="dcterms:W3CDTF">2016-01-21T16:19:54Z</dcterms:created>
  <dcterms:modified xsi:type="dcterms:W3CDTF">2018-09-10T19:26:52Z</dcterms:modified>
</cp:coreProperties>
</file>