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7" r:id="rId2"/>
    <p:sldId id="259" r:id="rId3"/>
    <p:sldId id="287" r:id="rId4"/>
    <p:sldId id="288" r:id="rId5"/>
    <p:sldId id="256" r:id="rId6"/>
    <p:sldId id="275" r:id="rId7"/>
    <p:sldId id="274" r:id="rId8"/>
    <p:sldId id="265" r:id="rId9"/>
    <p:sldId id="280" r:id="rId10"/>
    <p:sldId id="260" r:id="rId11"/>
    <p:sldId id="278" r:id="rId12"/>
    <p:sldId id="285" r:id="rId13"/>
    <p:sldId id="286" r:id="rId14"/>
    <p:sldId id="271" r:id="rId15"/>
    <p:sldId id="281" r:id="rId16"/>
    <p:sldId id="289" r:id="rId17"/>
    <p:sldId id="282" r:id="rId18"/>
    <p:sldId id="290" r:id="rId19"/>
    <p:sldId id="273" r:id="rId20"/>
    <p:sldId id="272" r:id="rId21"/>
    <p:sldId id="291" r:id="rId22"/>
    <p:sldId id="266" r:id="rId23"/>
    <p:sldId id="292" r:id="rId24"/>
    <p:sldId id="270" r:id="rId25"/>
    <p:sldId id="283" r:id="rId26"/>
    <p:sldId id="284" r:id="rId27"/>
    <p:sldId id="269" r:id="rId28"/>
    <p:sldId id="276" r:id="rId29"/>
    <p:sldId id="268" r:id="rId30"/>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6" y="90"/>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41CF64-A7A3-400D-B51B-4DA4AE1DBC73}" type="datetimeFigureOut">
              <a:rPr lang="en-US" smtClean="0"/>
              <a:t>9/12/2018</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ED01E4-58F9-468E-AAF2-95A2D6E5EF13}" type="slidenum">
              <a:rPr lang="en-US" smtClean="0"/>
              <a:t>‹#›</a:t>
            </a:fld>
            <a:endParaRPr lang="en-US"/>
          </a:p>
        </p:txBody>
      </p:sp>
    </p:spTree>
    <p:extLst>
      <p:ext uri="{BB962C8B-B14F-4D97-AF65-F5344CB8AC3E}">
        <p14:creationId xmlns:p14="http://schemas.microsoft.com/office/powerpoint/2010/main" val="1008252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ED01E4-58F9-468E-AAF2-95A2D6E5EF13}" type="slidenum">
              <a:rPr lang="en-US" smtClean="0"/>
              <a:t>8</a:t>
            </a:fld>
            <a:endParaRPr lang="en-US"/>
          </a:p>
        </p:txBody>
      </p:sp>
    </p:spTree>
    <p:extLst>
      <p:ext uri="{BB962C8B-B14F-4D97-AF65-F5344CB8AC3E}">
        <p14:creationId xmlns:p14="http://schemas.microsoft.com/office/powerpoint/2010/main" val="264364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143000"/>
            <a:ext cx="8229600" cy="15240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AEB9DB90-F59F-4CC7-8659-6CA057BE9854}" type="datetime1">
              <a:rPr lang="en-US" smtClean="0"/>
              <a:t>9/12/2018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7A5B2C1-6C54-46E1-8107-650FECABE3F1}" type="slidenum">
              <a:rPr lang="en-US" smtClean="0"/>
              <a:t>‹#›</a:t>
            </a:fld>
            <a:endParaRPr lang="en-US"/>
          </a:p>
        </p:txBody>
      </p:sp>
      <p:sp>
        <p:nvSpPr>
          <p:cNvPr id="9" name="Subtitle 8"/>
          <p:cNvSpPr>
            <a:spLocks noGrp="1"/>
          </p:cNvSpPr>
          <p:nvPr>
            <p:ph type="subTitle" idx="1"/>
          </p:nvPr>
        </p:nvSpPr>
        <p:spPr>
          <a:xfrm>
            <a:off x="1371600" y="2776415"/>
            <a:ext cx="6400800" cy="14605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CDB61F-0D98-4750-976A-F0F06758F778}" type="datetime1">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04E913-7D62-41F2-8C9C-0101E766D661}" type="datetime1">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1A29D8-1F17-4010-BB87-E69E6B93F266}" type="datetime1">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508000"/>
            <a:ext cx="7086600" cy="15240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089822"/>
            <a:ext cx="7086600" cy="1258093"/>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0FF3944-A323-4D7B-83CF-092EFBAD25DA}" type="datetime1">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5347230"/>
            <a:ext cx="762000" cy="304271"/>
          </a:xfrm>
        </p:spPr>
        <p:txBody>
          <a:bodyPr/>
          <a:lstStyle/>
          <a:p>
            <a:fld id="{47A5B2C1-6C54-46E1-8107-650FECABE3F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333500"/>
            <a:ext cx="4038600" cy="3771636"/>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41C5D4C-549F-4149-BCB6-D5BE89B4F372}" type="datetime1">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7542"/>
            <a:ext cx="8229600" cy="9525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79261"/>
            <a:ext cx="4040188" cy="625739"/>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279261"/>
            <a:ext cx="4041775" cy="625739"/>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968500"/>
            <a:ext cx="4040188" cy="3136636"/>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1968500"/>
            <a:ext cx="4041775" cy="3136636"/>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CDCD20E-2485-4D36-B285-870059B381A1}" type="datetime1">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D761045-2820-4ED2-8F5E-1680808BE294}" type="datetime1">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DF9ED-169C-433F-8836-B97F1C4147C1}" type="datetime1">
              <a:rPr lang="en-US" smtClean="0"/>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1" y="1270000"/>
            <a:ext cx="3008313" cy="3835136"/>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27542"/>
            <a:ext cx="5111750" cy="4877594"/>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56AE2CC-F271-40F7-AC0B-207766A4A346}" type="datetime1">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08000"/>
            <a:ext cx="5486400" cy="435240"/>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526646"/>
            <a:ext cx="5486400" cy="33020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972323"/>
            <a:ext cx="5486400" cy="441960"/>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FF1B404-466D-48A5-B340-A793AF17E595}" type="datetime1">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B2C1-6C54-46E1-8107-650FECABE3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28865"/>
            <a:ext cx="8229600" cy="9525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333500"/>
            <a:ext cx="8229600" cy="39243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5347230"/>
            <a:ext cx="2133600" cy="304271"/>
          </a:xfrm>
          <a:prstGeom prst="rect">
            <a:avLst/>
          </a:prstGeom>
        </p:spPr>
        <p:txBody>
          <a:bodyPr vert="horz" anchor="b"/>
          <a:lstStyle>
            <a:lvl1pPr algn="l" eaLnBrk="1" latinLnBrk="0" hangingPunct="1">
              <a:defRPr kumimoji="0" sz="1200">
                <a:solidFill>
                  <a:schemeClr val="tx1">
                    <a:shade val="50000"/>
                  </a:schemeClr>
                </a:solidFill>
              </a:defRPr>
            </a:lvl1pPr>
          </a:lstStyle>
          <a:p>
            <a:fld id="{828F9D61-0234-4611-8FBD-2B160947A7FB}" type="datetime1">
              <a:rPr lang="en-US" smtClean="0"/>
              <a:t>9/12/2018</a:t>
            </a:fld>
            <a:endParaRPr lang="en-US"/>
          </a:p>
        </p:txBody>
      </p:sp>
      <p:sp>
        <p:nvSpPr>
          <p:cNvPr id="3" name="Footer Placeholder 2"/>
          <p:cNvSpPr>
            <a:spLocks noGrp="1"/>
          </p:cNvSpPr>
          <p:nvPr>
            <p:ph type="ftr" sz="quarter" idx="3"/>
          </p:nvPr>
        </p:nvSpPr>
        <p:spPr>
          <a:xfrm>
            <a:off x="3124200" y="5347230"/>
            <a:ext cx="2895600" cy="304271"/>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5347230"/>
            <a:ext cx="762000" cy="304271"/>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7A5B2C1-6C54-46E1-8107-650FECABE3F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pPr>
              <a:tabLst>
                <a:tab pos="4462463" algn="l"/>
              </a:tabLst>
            </a:pPr>
            <a:r>
              <a:rPr lang="en-US" sz="3600" b="1" dirty="0"/>
              <a:t>Mt.21:23-27</a:t>
            </a:r>
          </a:p>
          <a:p>
            <a:pPr algn="l"/>
            <a:r>
              <a:rPr lang="en-US" sz="3200" dirty="0"/>
              <a:t>23 Now when He came into the temple, the chief priests and the elders of the people confronted Him as He was teaching, and said, “By what authority are You doing these things? And who gave You this authority?” 24 But Jesus answered and said to them, “I also will ask you one thing, which if you tell Me, I likewise will tell you by what authority I do these things: 25 The baptism of John—where was it from? From heaven or from men?” And they reasoned among them-selves, saying, “If we say, ‘From heaven,’ He will</a:t>
            </a:r>
          </a:p>
        </p:txBody>
      </p:sp>
      <p:sp>
        <p:nvSpPr>
          <p:cNvPr id="4" name="Slide Number Placeholder 3"/>
          <p:cNvSpPr>
            <a:spLocks noGrp="1"/>
          </p:cNvSpPr>
          <p:nvPr>
            <p:ph type="sldNum" sz="quarter" idx="12"/>
          </p:nvPr>
        </p:nvSpPr>
        <p:spPr/>
        <p:txBody>
          <a:bodyPr/>
          <a:lstStyle/>
          <a:p>
            <a:fld id="{47A5B2C1-6C54-46E1-8107-650FECABE3F1}" type="slidenum">
              <a:rPr lang="en-US" smtClean="0"/>
              <a:t>1</a:t>
            </a:fld>
            <a:endParaRPr lang="en-US"/>
          </a:p>
        </p:txBody>
      </p:sp>
    </p:spTree>
    <p:extLst>
      <p:ext uri="{BB962C8B-B14F-4D97-AF65-F5344CB8AC3E}">
        <p14:creationId xmlns:p14="http://schemas.microsoft.com/office/powerpoint/2010/main" val="200398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3600" b="1" dirty="0"/>
              <a:t>THEIR QUESTION</a:t>
            </a:r>
          </a:p>
          <a:p>
            <a:r>
              <a:rPr lang="en-US" sz="3600" dirty="0"/>
              <a:t>Are we forgiven of our sins when we are baptized? </a:t>
            </a:r>
          </a:p>
          <a:p>
            <a:r>
              <a:rPr lang="en-US" sz="3600" dirty="0"/>
              <a:t>GOD SAID - Acts 2:38</a:t>
            </a:r>
          </a:p>
          <a:p>
            <a:pPr algn="l"/>
            <a:r>
              <a:rPr lang="en-US" sz="3600" dirty="0"/>
              <a:t>Repent, and be baptized every one of you in the name of Jesus Christ for the remission of sins - </a:t>
            </a:r>
          </a:p>
          <a:p>
            <a:pPr algn="l"/>
            <a:r>
              <a:rPr lang="en-US" sz="3600" dirty="0"/>
              <a:t>HEARD, BELIEVED, REPENTED AND WERE BAPTIZED – </a:t>
            </a:r>
          </a:p>
          <a:p>
            <a:r>
              <a:rPr lang="en-US" sz="3600" dirty="0"/>
              <a:t>GLADLY RECEIVED – v.41</a:t>
            </a:r>
          </a:p>
        </p:txBody>
      </p:sp>
      <p:sp>
        <p:nvSpPr>
          <p:cNvPr id="2" name="Slide Number Placeholder 1"/>
          <p:cNvSpPr>
            <a:spLocks noGrp="1"/>
          </p:cNvSpPr>
          <p:nvPr>
            <p:ph type="sldNum" sz="quarter" idx="12"/>
          </p:nvPr>
        </p:nvSpPr>
        <p:spPr/>
        <p:txBody>
          <a:bodyPr/>
          <a:lstStyle/>
          <a:p>
            <a:fld id="{47A5B2C1-6C54-46E1-8107-650FECABE3F1}" type="slidenum">
              <a:rPr lang="en-US" smtClean="0"/>
              <a:t>10</a:t>
            </a:fld>
            <a:endParaRPr lang="en-US"/>
          </a:p>
        </p:txBody>
      </p:sp>
    </p:spTree>
    <p:extLst>
      <p:ext uri="{BB962C8B-B14F-4D97-AF65-F5344CB8AC3E}">
        <p14:creationId xmlns:p14="http://schemas.microsoft.com/office/powerpoint/2010/main" val="144798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My question: Is water involved in our salvation?</a:t>
            </a:r>
          </a:p>
          <a:p>
            <a:pPr algn="l"/>
            <a:r>
              <a:rPr lang="en-US" sz="3600" dirty="0"/>
              <a:t>Eunuch Acts 8:36  “See, here is water…”</a:t>
            </a:r>
          </a:p>
          <a:p>
            <a:pPr algn="l"/>
            <a:r>
              <a:rPr lang="en-US" sz="3600" dirty="0"/>
              <a:t>10:47 “Can any man forbid water, that these should not be baptized as well as we? 48 And he commanded them to be baptized </a:t>
            </a:r>
            <a:r>
              <a:rPr lang="en-US" sz="3600" u="sng" dirty="0"/>
              <a:t>in the name of the Lord</a:t>
            </a:r>
            <a:r>
              <a:rPr lang="en-US" sz="3600" dirty="0"/>
              <a:t>  SEE: Acts 2:38</a:t>
            </a:r>
          </a:p>
          <a:p>
            <a:pPr algn="l"/>
            <a:r>
              <a:rPr lang="en-US" sz="3600" dirty="0"/>
              <a:t>22:16 arise, and be baptized and wash away thy sins, calling on the name of the Lord.</a:t>
            </a:r>
          </a:p>
        </p:txBody>
      </p:sp>
      <p:sp>
        <p:nvSpPr>
          <p:cNvPr id="2" name="Slide Number Placeholder 1"/>
          <p:cNvSpPr>
            <a:spLocks noGrp="1"/>
          </p:cNvSpPr>
          <p:nvPr>
            <p:ph type="sldNum" sz="quarter" idx="12"/>
          </p:nvPr>
        </p:nvSpPr>
        <p:spPr/>
        <p:txBody>
          <a:bodyPr/>
          <a:lstStyle/>
          <a:p>
            <a:fld id="{47A5B2C1-6C54-46E1-8107-650FECABE3F1}" type="slidenum">
              <a:rPr lang="en-US" smtClean="0"/>
              <a:t>11</a:t>
            </a:fld>
            <a:endParaRPr lang="en-US"/>
          </a:p>
        </p:txBody>
      </p:sp>
    </p:spTree>
    <p:extLst>
      <p:ext uri="{BB962C8B-B14F-4D97-AF65-F5344CB8AC3E}">
        <p14:creationId xmlns:p14="http://schemas.microsoft.com/office/powerpoint/2010/main" val="130303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THEIR QUESTION</a:t>
            </a:r>
          </a:p>
          <a:p>
            <a:r>
              <a:rPr lang="en-US" sz="3600" b="1" dirty="0"/>
              <a:t>In Acts 9 wasn’t Saul saved on the road to Damascus?</a:t>
            </a:r>
          </a:p>
          <a:p>
            <a:r>
              <a:rPr lang="en-US" sz="3600" b="1" dirty="0"/>
              <a:t>Read context</a:t>
            </a:r>
          </a:p>
          <a:p>
            <a:pPr algn="l"/>
            <a:r>
              <a:rPr lang="en-US" sz="3600" dirty="0"/>
              <a:t>6 And he trembling and astonished said, Lord, </a:t>
            </a:r>
            <a:r>
              <a:rPr lang="en-US" sz="3600" u="sng" dirty="0"/>
              <a:t>what wilt thou have me to do? </a:t>
            </a:r>
            <a:r>
              <a:rPr lang="en-US" sz="3600" dirty="0"/>
              <a:t>And the Lord said unto him, Arise, and </a:t>
            </a:r>
            <a:r>
              <a:rPr lang="en-US" sz="3600" u="sng" dirty="0"/>
              <a:t>go into the city, and it shall be told thee what thou must do</a:t>
            </a:r>
            <a:r>
              <a:rPr lang="en-US" sz="3600" dirty="0"/>
              <a:t>. </a:t>
            </a:r>
            <a:endParaRPr lang="en-US" sz="3600" b="1" dirty="0"/>
          </a:p>
        </p:txBody>
      </p:sp>
      <p:sp>
        <p:nvSpPr>
          <p:cNvPr id="2" name="Slide Number Placeholder 1"/>
          <p:cNvSpPr>
            <a:spLocks noGrp="1"/>
          </p:cNvSpPr>
          <p:nvPr>
            <p:ph type="sldNum" sz="quarter" idx="12"/>
          </p:nvPr>
        </p:nvSpPr>
        <p:spPr/>
        <p:txBody>
          <a:bodyPr/>
          <a:lstStyle/>
          <a:p>
            <a:fld id="{47A5B2C1-6C54-46E1-8107-650FECABE3F1}" type="slidenum">
              <a:rPr lang="en-US" smtClean="0"/>
              <a:t>12</a:t>
            </a:fld>
            <a:endParaRPr lang="en-US"/>
          </a:p>
        </p:txBody>
      </p:sp>
    </p:spTree>
    <p:extLst>
      <p:ext uri="{BB962C8B-B14F-4D97-AF65-F5344CB8AC3E}">
        <p14:creationId xmlns:p14="http://schemas.microsoft.com/office/powerpoint/2010/main" val="161889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WHAT WAS HE TOLD TO DO?</a:t>
            </a:r>
          </a:p>
          <a:p>
            <a:r>
              <a:rPr lang="en-US" sz="3600" b="1" dirty="0"/>
              <a:t>Accept Jesus as personal savior?</a:t>
            </a:r>
          </a:p>
          <a:p>
            <a:r>
              <a:rPr lang="en-US" sz="3600" b="1" dirty="0"/>
              <a:t>Pray through for salvation?</a:t>
            </a:r>
          </a:p>
          <a:p>
            <a:r>
              <a:rPr lang="en-US" sz="3600" b="1" dirty="0"/>
              <a:t>Acts 22:16 </a:t>
            </a:r>
          </a:p>
          <a:p>
            <a:pPr algn="l"/>
            <a:r>
              <a:rPr lang="en-US" sz="3600" dirty="0"/>
              <a:t>And now why </a:t>
            </a:r>
            <a:r>
              <a:rPr lang="en-US" sz="3600" dirty="0" err="1"/>
              <a:t>tarriest</a:t>
            </a:r>
            <a:r>
              <a:rPr lang="en-US" sz="3600" dirty="0"/>
              <a:t> thou? arise, and be baptized, and wash away thy sins, calling on the name of the Lord.</a:t>
            </a:r>
          </a:p>
          <a:p>
            <a:pPr algn="l"/>
            <a:r>
              <a:rPr lang="en-US" sz="3600" dirty="0"/>
              <a:t>Rm.10:13 whosoever shall call on the name of the Lord shall be saved.</a:t>
            </a:r>
          </a:p>
        </p:txBody>
      </p:sp>
      <p:sp>
        <p:nvSpPr>
          <p:cNvPr id="2" name="Slide Number Placeholder 1"/>
          <p:cNvSpPr>
            <a:spLocks noGrp="1"/>
          </p:cNvSpPr>
          <p:nvPr>
            <p:ph type="sldNum" sz="quarter" idx="12"/>
          </p:nvPr>
        </p:nvSpPr>
        <p:spPr/>
        <p:txBody>
          <a:bodyPr/>
          <a:lstStyle/>
          <a:p>
            <a:fld id="{47A5B2C1-6C54-46E1-8107-650FECABE3F1}" type="slidenum">
              <a:rPr lang="en-US" smtClean="0"/>
              <a:t>13</a:t>
            </a:fld>
            <a:endParaRPr lang="en-US"/>
          </a:p>
        </p:txBody>
      </p:sp>
    </p:spTree>
    <p:extLst>
      <p:ext uri="{BB962C8B-B14F-4D97-AF65-F5344CB8AC3E}">
        <p14:creationId xmlns:p14="http://schemas.microsoft.com/office/powerpoint/2010/main" val="95588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THE CLEANSING OF NAAMAN</a:t>
            </a:r>
          </a:p>
          <a:p>
            <a:r>
              <a:rPr lang="en-US" sz="3600" b="1" dirty="0"/>
              <a:t>2Kg.5:10-15 </a:t>
            </a:r>
          </a:p>
          <a:p>
            <a:pPr algn="l"/>
            <a:r>
              <a:rPr lang="en-US" sz="3600" dirty="0"/>
              <a:t>When he dipped 7x he was healed </a:t>
            </a:r>
          </a:p>
          <a:p>
            <a:pPr algn="l"/>
            <a:r>
              <a:rPr lang="en-US" sz="3600" dirty="0"/>
              <a:t>Could he have gone to Abana, </a:t>
            </a:r>
            <a:r>
              <a:rPr lang="en-US" sz="3600" dirty="0" err="1"/>
              <a:t>Pharpar</a:t>
            </a:r>
            <a:r>
              <a:rPr lang="en-US" sz="3600" dirty="0"/>
              <a:t>? </a:t>
            </a:r>
          </a:p>
          <a:p>
            <a:pPr algn="l"/>
            <a:r>
              <a:rPr lang="en-US" sz="3600" dirty="0"/>
              <a:t>Did river Jordan’s water heal Naaman? </a:t>
            </a:r>
          </a:p>
          <a:p>
            <a:pPr algn="l"/>
            <a:r>
              <a:rPr lang="en-US" sz="3600" dirty="0"/>
              <a:t>No, it did not?  </a:t>
            </a:r>
          </a:p>
        </p:txBody>
      </p:sp>
      <p:sp>
        <p:nvSpPr>
          <p:cNvPr id="2" name="Slide Number Placeholder 1"/>
          <p:cNvSpPr>
            <a:spLocks noGrp="1"/>
          </p:cNvSpPr>
          <p:nvPr>
            <p:ph type="sldNum" sz="quarter" idx="12"/>
          </p:nvPr>
        </p:nvSpPr>
        <p:spPr/>
        <p:txBody>
          <a:bodyPr/>
          <a:lstStyle/>
          <a:p>
            <a:fld id="{47A5B2C1-6C54-46E1-8107-650FECABE3F1}" type="slidenum">
              <a:rPr lang="en-US" smtClean="0"/>
              <a:t>14</a:t>
            </a:fld>
            <a:endParaRPr lang="en-US"/>
          </a:p>
        </p:txBody>
      </p:sp>
    </p:spTree>
    <p:extLst>
      <p:ext uri="{BB962C8B-B14F-4D97-AF65-F5344CB8AC3E}">
        <p14:creationId xmlns:p14="http://schemas.microsoft.com/office/powerpoint/2010/main" val="355410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t>Would Naaman have been healed had he not obeyed the condition of the prophet? </a:t>
            </a:r>
          </a:p>
          <a:p>
            <a:pPr algn="l"/>
            <a:r>
              <a:rPr lang="en-US" sz="3600" dirty="0"/>
              <a:t>No  </a:t>
            </a:r>
          </a:p>
          <a:p>
            <a:pPr algn="l"/>
            <a:r>
              <a:rPr lang="en-US" sz="3600" dirty="0"/>
              <a:t>v.14 Then went he down, and dipped him-self seven times in Jordan, according to the saying of the man of God: and his flesh came again like unto the flesh of a little child, and he was clean.</a:t>
            </a:r>
          </a:p>
          <a:p>
            <a:pPr algn="l"/>
            <a:r>
              <a:rPr lang="en-US" sz="3600" dirty="0"/>
              <a:t>Blessing received when condition obeyed</a:t>
            </a:r>
          </a:p>
        </p:txBody>
      </p:sp>
      <p:sp>
        <p:nvSpPr>
          <p:cNvPr id="2" name="Slide Number Placeholder 1"/>
          <p:cNvSpPr>
            <a:spLocks noGrp="1"/>
          </p:cNvSpPr>
          <p:nvPr>
            <p:ph type="sldNum" sz="quarter" idx="12"/>
          </p:nvPr>
        </p:nvSpPr>
        <p:spPr/>
        <p:txBody>
          <a:bodyPr/>
          <a:lstStyle/>
          <a:p>
            <a:fld id="{47A5B2C1-6C54-46E1-8107-650FECABE3F1}" type="slidenum">
              <a:rPr lang="en-US" smtClean="0"/>
              <a:t>15</a:t>
            </a:fld>
            <a:endParaRPr lang="en-US"/>
          </a:p>
        </p:txBody>
      </p:sp>
    </p:spTree>
    <p:extLst>
      <p:ext uri="{BB962C8B-B14F-4D97-AF65-F5344CB8AC3E}">
        <p14:creationId xmlns:p14="http://schemas.microsoft.com/office/powerpoint/2010/main" val="322514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t>Same with us and our “Dipping” one time.</a:t>
            </a:r>
          </a:p>
          <a:p>
            <a:pPr algn="l"/>
            <a:r>
              <a:rPr lang="en-US" sz="3600" dirty="0"/>
              <a:t>Water didn’t save him or us.</a:t>
            </a:r>
          </a:p>
          <a:p>
            <a:pPr algn="l"/>
            <a:r>
              <a:rPr lang="en-US" sz="3600" dirty="0"/>
              <a:t>“Faith only” did not save him – </a:t>
            </a:r>
          </a:p>
          <a:p>
            <a:pPr algn="l"/>
            <a:r>
              <a:rPr lang="en-US" sz="3600" dirty="0"/>
              <a:t>He Obeyed – </a:t>
            </a:r>
          </a:p>
          <a:p>
            <a:pPr algn="l"/>
            <a:r>
              <a:rPr lang="en-US" sz="3600" dirty="0"/>
              <a:t>Heb.10:36 For ye have need of patience, that, </a:t>
            </a:r>
            <a:r>
              <a:rPr lang="en-US" sz="3600" u="sng" dirty="0"/>
              <a:t>after ye have done the will of God</a:t>
            </a:r>
            <a:r>
              <a:rPr lang="en-US" sz="3600" dirty="0"/>
              <a:t>, ye might receive the promise.</a:t>
            </a:r>
          </a:p>
        </p:txBody>
      </p:sp>
      <p:sp>
        <p:nvSpPr>
          <p:cNvPr id="2" name="Slide Number Placeholder 1"/>
          <p:cNvSpPr>
            <a:spLocks noGrp="1"/>
          </p:cNvSpPr>
          <p:nvPr>
            <p:ph type="sldNum" sz="quarter" idx="12"/>
          </p:nvPr>
        </p:nvSpPr>
        <p:spPr/>
        <p:txBody>
          <a:bodyPr/>
          <a:lstStyle/>
          <a:p>
            <a:fld id="{47A5B2C1-6C54-46E1-8107-650FECABE3F1}" type="slidenum">
              <a:rPr lang="en-US" smtClean="0"/>
              <a:t>16</a:t>
            </a:fld>
            <a:endParaRPr lang="en-US"/>
          </a:p>
        </p:txBody>
      </p:sp>
    </p:spTree>
    <p:extLst>
      <p:ext uri="{BB962C8B-B14F-4D97-AF65-F5344CB8AC3E}">
        <p14:creationId xmlns:p14="http://schemas.microsoft.com/office/powerpoint/2010/main" val="385031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He Obeyed – Must we?</a:t>
            </a:r>
          </a:p>
          <a:p>
            <a:pPr algn="l"/>
            <a:r>
              <a:rPr lang="en-US" sz="3600" dirty="0"/>
              <a:t>Rm.6:17 But God be thanked, that ye were the servants of sin, but ye have obeyed from the heart that </a:t>
            </a:r>
            <a:r>
              <a:rPr lang="en-US" sz="3600" b="1" u="sng" dirty="0"/>
              <a:t>form</a:t>
            </a:r>
            <a:r>
              <a:rPr lang="en-US" sz="3600" dirty="0"/>
              <a:t> of doctrine which was delivered you. 18 Being </a:t>
            </a:r>
            <a:r>
              <a:rPr lang="en-US" sz="3600" b="1" u="sng" dirty="0"/>
              <a:t>then</a:t>
            </a:r>
            <a:r>
              <a:rPr lang="en-US" sz="3600" dirty="0"/>
              <a:t> made free from sin, ye became the servants of righteousness.</a:t>
            </a:r>
          </a:p>
          <a:p>
            <a:pPr algn="l"/>
            <a:endParaRPr lang="en-US" sz="3600" dirty="0"/>
          </a:p>
        </p:txBody>
      </p:sp>
      <p:sp>
        <p:nvSpPr>
          <p:cNvPr id="2" name="Slide Number Placeholder 1"/>
          <p:cNvSpPr>
            <a:spLocks noGrp="1"/>
          </p:cNvSpPr>
          <p:nvPr>
            <p:ph type="sldNum" sz="quarter" idx="12"/>
          </p:nvPr>
        </p:nvSpPr>
        <p:spPr/>
        <p:txBody>
          <a:bodyPr/>
          <a:lstStyle/>
          <a:p>
            <a:fld id="{47A5B2C1-6C54-46E1-8107-650FECABE3F1}" type="slidenum">
              <a:rPr lang="en-US" smtClean="0"/>
              <a:t>17</a:t>
            </a:fld>
            <a:endParaRPr lang="en-US"/>
          </a:p>
        </p:txBody>
      </p:sp>
    </p:spTree>
    <p:extLst>
      <p:ext uri="{BB962C8B-B14F-4D97-AF65-F5344CB8AC3E}">
        <p14:creationId xmlns:p14="http://schemas.microsoft.com/office/powerpoint/2010/main" val="67649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What had they done?</a:t>
            </a:r>
          </a:p>
          <a:p>
            <a:r>
              <a:rPr lang="en-US" sz="3600" b="1" dirty="0"/>
              <a:t>Rom.6:3-4</a:t>
            </a:r>
          </a:p>
          <a:p>
            <a:pPr algn="l"/>
            <a:r>
              <a:rPr lang="en-US" sz="3600" dirty="0"/>
              <a:t>Know ye not, that so many of us as were baptized into Jesus Christ were baptized into his death? 4 Therefore we are buried with him by baptism into death: that like as Christ was raised up from the dead by the glory of the Father, even so we also should walk in newness of life.</a:t>
            </a:r>
          </a:p>
        </p:txBody>
      </p:sp>
      <p:sp>
        <p:nvSpPr>
          <p:cNvPr id="2" name="Slide Number Placeholder 1"/>
          <p:cNvSpPr>
            <a:spLocks noGrp="1"/>
          </p:cNvSpPr>
          <p:nvPr>
            <p:ph type="sldNum" sz="quarter" idx="12"/>
          </p:nvPr>
        </p:nvSpPr>
        <p:spPr/>
        <p:txBody>
          <a:bodyPr/>
          <a:lstStyle/>
          <a:p>
            <a:fld id="{47A5B2C1-6C54-46E1-8107-650FECABE3F1}" type="slidenum">
              <a:rPr lang="en-US" smtClean="0"/>
              <a:t>18</a:t>
            </a:fld>
            <a:endParaRPr lang="en-US"/>
          </a:p>
        </p:txBody>
      </p:sp>
    </p:spTree>
    <p:extLst>
      <p:ext uri="{BB962C8B-B14F-4D97-AF65-F5344CB8AC3E}">
        <p14:creationId xmlns:p14="http://schemas.microsoft.com/office/powerpoint/2010/main" val="45371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t>Was Naaman healed after 1</a:t>
            </a:r>
            <a:r>
              <a:rPr lang="en-US" sz="3600" baseline="30000" dirty="0"/>
              <a:t>st</a:t>
            </a:r>
            <a:r>
              <a:rPr lang="en-US" sz="3600" dirty="0"/>
              <a:t> dip? 2</a:t>
            </a:r>
            <a:r>
              <a:rPr lang="en-US" sz="3600" baseline="30000" dirty="0"/>
              <a:t>nd</a:t>
            </a:r>
            <a:r>
              <a:rPr lang="en-US" sz="3600" dirty="0"/>
              <a:t>? 5</a:t>
            </a:r>
            <a:r>
              <a:rPr lang="en-US" sz="3600" baseline="30000" dirty="0"/>
              <a:t>th</a:t>
            </a:r>
            <a:r>
              <a:rPr lang="en-US" sz="3600" dirty="0"/>
              <a:t>?  </a:t>
            </a:r>
            <a:r>
              <a:rPr lang="en-US" sz="3600" b="1" dirty="0"/>
              <a:t>NO</a:t>
            </a:r>
            <a:r>
              <a:rPr lang="en-US" sz="3600" dirty="0"/>
              <a:t>!</a:t>
            </a:r>
          </a:p>
          <a:p>
            <a:pPr algn="l"/>
            <a:r>
              <a:rPr lang="en-US" sz="3600" dirty="0"/>
              <a:t>When and how was he cleansed?</a:t>
            </a:r>
          </a:p>
          <a:p>
            <a:pPr algn="l"/>
            <a:r>
              <a:rPr lang="en-US" sz="3600" dirty="0"/>
              <a:t>Naaman knew</a:t>
            </a:r>
          </a:p>
          <a:p>
            <a:pPr algn="l"/>
            <a:r>
              <a:rPr lang="en-US" sz="3600" dirty="0"/>
              <a:t>V.15 Behold, now I know that there is no God in all the earth, but in Israel: </a:t>
            </a:r>
          </a:p>
          <a:p>
            <a:pPr algn="l"/>
            <a:r>
              <a:rPr lang="en-US" sz="3600" dirty="0"/>
              <a:t>Could he have sat on the bank and “Prayed through” or called on God to save him and been cleansed?</a:t>
            </a:r>
          </a:p>
        </p:txBody>
      </p:sp>
      <p:sp>
        <p:nvSpPr>
          <p:cNvPr id="2" name="Slide Number Placeholder 1"/>
          <p:cNvSpPr>
            <a:spLocks noGrp="1"/>
          </p:cNvSpPr>
          <p:nvPr>
            <p:ph type="sldNum" sz="quarter" idx="12"/>
          </p:nvPr>
        </p:nvSpPr>
        <p:spPr/>
        <p:txBody>
          <a:bodyPr/>
          <a:lstStyle/>
          <a:p>
            <a:fld id="{47A5B2C1-6C54-46E1-8107-650FECABE3F1}" type="slidenum">
              <a:rPr lang="en-US" smtClean="0"/>
              <a:t>19</a:t>
            </a:fld>
            <a:endParaRPr lang="en-US"/>
          </a:p>
        </p:txBody>
      </p:sp>
    </p:spTree>
    <p:extLst>
      <p:ext uri="{BB962C8B-B14F-4D97-AF65-F5344CB8AC3E}">
        <p14:creationId xmlns:p14="http://schemas.microsoft.com/office/powerpoint/2010/main" val="350962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3498"/>
            <a:ext cx="9144000" cy="5651501"/>
          </a:xfrm>
        </p:spPr>
        <p:txBody>
          <a:bodyPr>
            <a:normAutofit lnSpcReduction="10000"/>
          </a:bodyPr>
          <a:lstStyle/>
          <a:p>
            <a:pPr algn="l"/>
            <a:r>
              <a:rPr lang="en-US" sz="3600" dirty="0"/>
              <a:t>say to us, ‘Why then did you not believe him?’ 26 But if we say, ‘From men,’ we fear the multitude, for all count John as a prophet.” 27 So they answered Jesus and said, “We do not know.” And He said to them, “Neither will I tell you by what authority I do these things.</a:t>
            </a:r>
          </a:p>
          <a:p>
            <a:r>
              <a:rPr lang="en-US" sz="3600" b="1" dirty="0"/>
              <a:t>HORNS OF A DILEMMA</a:t>
            </a:r>
          </a:p>
          <a:p>
            <a:r>
              <a:rPr lang="en-US" sz="3600" dirty="0"/>
              <a:t>Lie or tell the truth</a:t>
            </a:r>
          </a:p>
          <a:p>
            <a:r>
              <a:rPr lang="en-US" sz="3600" dirty="0"/>
              <a:t>They chose to lie</a:t>
            </a:r>
          </a:p>
        </p:txBody>
      </p:sp>
      <p:sp>
        <p:nvSpPr>
          <p:cNvPr id="4" name="Slide Number Placeholder 3"/>
          <p:cNvSpPr>
            <a:spLocks noGrp="1"/>
          </p:cNvSpPr>
          <p:nvPr>
            <p:ph type="sldNum" sz="quarter" idx="12"/>
          </p:nvPr>
        </p:nvSpPr>
        <p:spPr/>
        <p:txBody>
          <a:bodyPr/>
          <a:lstStyle/>
          <a:p>
            <a:fld id="{47A5B2C1-6C54-46E1-8107-650FECABE3F1}" type="slidenum">
              <a:rPr lang="en-US" smtClean="0"/>
              <a:t>2</a:t>
            </a:fld>
            <a:endParaRPr lang="en-US"/>
          </a:p>
        </p:txBody>
      </p:sp>
    </p:spTree>
    <p:extLst>
      <p:ext uri="{BB962C8B-B14F-4D97-AF65-F5344CB8AC3E}">
        <p14:creationId xmlns:p14="http://schemas.microsoft.com/office/powerpoint/2010/main" val="192964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3600" dirty="0"/>
              <a:t>SERPENT OF BRASS – Num.21:4-9</a:t>
            </a:r>
          </a:p>
          <a:p>
            <a:r>
              <a:rPr lang="en-US" sz="3600" dirty="0"/>
              <a:t>Conditions of salvation vs.7-9</a:t>
            </a:r>
          </a:p>
          <a:p>
            <a:pPr algn="l"/>
            <a:r>
              <a:rPr lang="en-US" sz="3600" dirty="0"/>
              <a:t>Therefore the people came to Moses, and said, We have sinned, for we have spoken against the Lord, and against thee; pray unto the Lord, that he take away the serpents from us. And Moses prayed for the people. 8 And the Lord said unto Moses, Make thee a fiery serpent, and set it upon a pole: and it shall come to pass, that every </a:t>
            </a:r>
          </a:p>
        </p:txBody>
      </p:sp>
      <p:sp>
        <p:nvSpPr>
          <p:cNvPr id="2" name="Slide Number Placeholder 1"/>
          <p:cNvSpPr>
            <a:spLocks noGrp="1"/>
          </p:cNvSpPr>
          <p:nvPr>
            <p:ph type="sldNum" sz="quarter" idx="12"/>
          </p:nvPr>
        </p:nvSpPr>
        <p:spPr/>
        <p:txBody>
          <a:bodyPr/>
          <a:lstStyle/>
          <a:p>
            <a:fld id="{47A5B2C1-6C54-46E1-8107-650FECABE3F1}" type="slidenum">
              <a:rPr lang="en-US" smtClean="0"/>
              <a:t>20</a:t>
            </a:fld>
            <a:endParaRPr lang="en-US"/>
          </a:p>
        </p:txBody>
      </p:sp>
    </p:spTree>
    <p:extLst>
      <p:ext uri="{BB962C8B-B14F-4D97-AF65-F5344CB8AC3E}">
        <p14:creationId xmlns:p14="http://schemas.microsoft.com/office/powerpoint/2010/main" val="115138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t>one that is bitten, when he </a:t>
            </a:r>
            <a:r>
              <a:rPr lang="en-US" sz="3600" dirty="0" err="1"/>
              <a:t>looketh</a:t>
            </a:r>
            <a:r>
              <a:rPr lang="en-US" sz="3600" dirty="0"/>
              <a:t> upon it, shall live. 9 And Moses made a serpent of brass, and put it upon a pole, and it came to pass, that if a serpent had bitten any man, when he beheld the serpent of brass, he lived.</a:t>
            </a:r>
          </a:p>
          <a:p>
            <a:pPr algn="l"/>
            <a:r>
              <a:rPr lang="en-US" sz="3600" dirty="0"/>
              <a:t>He that is bitten and beholds shall live</a:t>
            </a:r>
          </a:p>
          <a:p>
            <a:pPr algn="l"/>
            <a:r>
              <a:rPr lang="en-US" sz="3600" dirty="0"/>
              <a:t>He that believeth and is baptized is saved</a:t>
            </a:r>
          </a:p>
        </p:txBody>
      </p:sp>
      <p:sp>
        <p:nvSpPr>
          <p:cNvPr id="2" name="Slide Number Placeholder 1"/>
          <p:cNvSpPr>
            <a:spLocks noGrp="1"/>
          </p:cNvSpPr>
          <p:nvPr>
            <p:ph type="sldNum" sz="quarter" idx="12"/>
          </p:nvPr>
        </p:nvSpPr>
        <p:spPr/>
        <p:txBody>
          <a:bodyPr/>
          <a:lstStyle/>
          <a:p>
            <a:fld id="{47A5B2C1-6C54-46E1-8107-650FECABE3F1}" type="slidenum">
              <a:rPr lang="en-US" smtClean="0"/>
              <a:t>21</a:t>
            </a:fld>
            <a:endParaRPr lang="en-US"/>
          </a:p>
        </p:txBody>
      </p:sp>
    </p:spTree>
    <p:extLst>
      <p:ext uri="{BB962C8B-B14F-4D97-AF65-F5344CB8AC3E}">
        <p14:creationId xmlns:p14="http://schemas.microsoft.com/office/powerpoint/2010/main" val="3628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THEY ARGUE:</a:t>
            </a:r>
          </a:p>
          <a:p>
            <a:r>
              <a:rPr lang="en-US" sz="3600" dirty="0"/>
              <a:t>“The word “For” in Acts 2:38 means “because of”</a:t>
            </a:r>
          </a:p>
          <a:p>
            <a:pPr algn="l"/>
            <a:r>
              <a:rPr lang="en-US" sz="3600" dirty="0"/>
              <a:t>So, when the 3000 were baptized it was </a:t>
            </a:r>
            <a:r>
              <a:rPr lang="en-US" sz="3600" u="sng" dirty="0"/>
              <a:t>because</a:t>
            </a:r>
            <a:r>
              <a:rPr lang="en-US" sz="3600" dirty="0"/>
              <a:t> their sins were already remitted.</a:t>
            </a:r>
          </a:p>
          <a:p>
            <a:pPr algn="l"/>
            <a:r>
              <a:rPr lang="en-US" sz="3600" dirty="0"/>
              <a:t>NOTE:</a:t>
            </a:r>
          </a:p>
          <a:p>
            <a:pPr algn="l"/>
            <a:r>
              <a:rPr lang="en-US" sz="3600" dirty="0"/>
              <a:t>Mt.26:28 For this is My blood of the new covenant, which is shed for many </a:t>
            </a:r>
            <a:r>
              <a:rPr lang="en-US" sz="3600" u="sng" dirty="0"/>
              <a:t>for the remission of sins. </a:t>
            </a:r>
          </a:p>
        </p:txBody>
      </p:sp>
      <p:sp>
        <p:nvSpPr>
          <p:cNvPr id="2" name="Slide Number Placeholder 1"/>
          <p:cNvSpPr>
            <a:spLocks noGrp="1"/>
          </p:cNvSpPr>
          <p:nvPr>
            <p:ph type="sldNum" sz="quarter" idx="12"/>
          </p:nvPr>
        </p:nvSpPr>
        <p:spPr/>
        <p:txBody>
          <a:bodyPr/>
          <a:lstStyle/>
          <a:p>
            <a:fld id="{47A5B2C1-6C54-46E1-8107-650FECABE3F1}" type="slidenum">
              <a:rPr lang="en-US" smtClean="0"/>
              <a:t>22</a:t>
            </a:fld>
            <a:endParaRPr lang="en-US"/>
          </a:p>
        </p:txBody>
      </p:sp>
    </p:spTree>
    <p:extLst>
      <p:ext uri="{BB962C8B-B14F-4D97-AF65-F5344CB8AC3E}">
        <p14:creationId xmlns:p14="http://schemas.microsoft.com/office/powerpoint/2010/main" val="194785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“For the remission of sins”</a:t>
            </a:r>
          </a:p>
          <a:p>
            <a:r>
              <a:rPr lang="en-US" sz="3600" dirty="0"/>
              <a:t>Same phrase in Acts 2:38 and Mt.26:28 </a:t>
            </a:r>
            <a:r>
              <a:rPr lang="en-US" sz="3600" dirty="0" err="1"/>
              <a:t>Grk</a:t>
            </a:r>
            <a:r>
              <a:rPr lang="en-US" sz="3600" dirty="0"/>
              <a:t>/Eng.</a:t>
            </a:r>
          </a:p>
          <a:p>
            <a:pPr algn="l"/>
            <a:r>
              <a:rPr lang="en-US" sz="3600" dirty="0"/>
              <a:t>Was Jesus’ blood shed </a:t>
            </a:r>
            <a:r>
              <a:rPr lang="en-US" sz="3600" b="1" u="sng" dirty="0"/>
              <a:t>because</a:t>
            </a:r>
            <a:r>
              <a:rPr lang="en-US" sz="3600" dirty="0"/>
              <a:t> sins were already remitted?</a:t>
            </a:r>
          </a:p>
          <a:p>
            <a:pPr algn="l"/>
            <a:r>
              <a:rPr lang="en-US" sz="3600" dirty="0"/>
              <a:t>What’s the only conclusion?</a:t>
            </a:r>
          </a:p>
        </p:txBody>
      </p:sp>
      <p:sp>
        <p:nvSpPr>
          <p:cNvPr id="2" name="Slide Number Placeholder 1"/>
          <p:cNvSpPr>
            <a:spLocks noGrp="1"/>
          </p:cNvSpPr>
          <p:nvPr>
            <p:ph type="sldNum" sz="quarter" idx="12"/>
          </p:nvPr>
        </p:nvSpPr>
        <p:spPr/>
        <p:txBody>
          <a:bodyPr/>
          <a:lstStyle/>
          <a:p>
            <a:fld id="{47A5B2C1-6C54-46E1-8107-650FECABE3F1}" type="slidenum">
              <a:rPr lang="en-US" smtClean="0"/>
              <a:t>23</a:t>
            </a:fld>
            <a:endParaRPr lang="en-US"/>
          </a:p>
        </p:txBody>
      </p:sp>
    </p:spTree>
    <p:extLst>
      <p:ext uri="{BB962C8B-B14F-4D97-AF65-F5344CB8AC3E}">
        <p14:creationId xmlns:p14="http://schemas.microsoft.com/office/powerpoint/2010/main" val="38814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ANOTHER QUESTION</a:t>
            </a:r>
          </a:p>
          <a:p>
            <a:pPr algn="l"/>
            <a:r>
              <a:rPr lang="en-US" sz="3600" dirty="0"/>
              <a:t>"If a man believes in Jesus as Lord and Savior, then, on his way to be baptized, he has a heart attack before he is baptized, will he be saved? Surely God will save him”</a:t>
            </a:r>
          </a:p>
          <a:p>
            <a:r>
              <a:rPr lang="en-US" sz="3600" dirty="0"/>
              <a:t>Same question asked another way</a:t>
            </a:r>
          </a:p>
          <a:p>
            <a:pPr algn="l"/>
            <a:r>
              <a:rPr lang="en-US" sz="3600" dirty="0"/>
              <a:t>Do you baptize a saint or sinner? </a:t>
            </a:r>
          </a:p>
          <a:p>
            <a:pPr algn="l"/>
            <a:r>
              <a:rPr lang="en-US" sz="3600" dirty="0"/>
              <a:t>Must get rid of Baptism!</a:t>
            </a:r>
          </a:p>
          <a:p>
            <a:pPr algn="l"/>
            <a:endParaRPr lang="en-US" sz="3600" dirty="0"/>
          </a:p>
        </p:txBody>
      </p:sp>
      <p:sp>
        <p:nvSpPr>
          <p:cNvPr id="2" name="Slide Number Placeholder 1"/>
          <p:cNvSpPr>
            <a:spLocks noGrp="1"/>
          </p:cNvSpPr>
          <p:nvPr>
            <p:ph type="sldNum" sz="quarter" idx="12"/>
          </p:nvPr>
        </p:nvSpPr>
        <p:spPr/>
        <p:txBody>
          <a:bodyPr/>
          <a:lstStyle/>
          <a:p>
            <a:fld id="{47A5B2C1-6C54-46E1-8107-650FECABE3F1}" type="slidenum">
              <a:rPr lang="en-US" smtClean="0"/>
              <a:t>24</a:t>
            </a:fld>
            <a:endParaRPr lang="en-US"/>
          </a:p>
        </p:txBody>
      </p:sp>
    </p:spTree>
    <p:extLst>
      <p:ext uri="{BB962C8B-B14F-4D97-AF65-F5344CB8AC3E}">
        <p14:creationId xmlns:p14="http://schemas.microsoft.com/office/powerpoint/2010/main" val="189400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WARNING!</a:t>
            </a:r>
          </a:p>
          <a:p>
            <a:pPr algn="l"/>
            <a:r>
              <a:rPr lang="en-US" sz="3600" dirty="0"/>
              <a:t>Rev.22:18-19 – Don’t add or subtract</a:t>
            </a:r>
          </a:p>
          <a:p>
            <a:pPr algn="l"/>
            <a:r>
              <a:rPr lang="en-US" sz="3600" dirty="0"/>
              <a:t>Dt.4:2, 12:32</a:t>
            </a:r>
          </a:p>
          <a:p>
            <a:pPr algn="l"/>
            <a:r>
              <a:rPr lang="en-US" sz="3600" dirty="0"/>
              <a:t>Pr.30:7 Add thou not to his words lest he reprove thee and thou be found a liar.</a:t>
            </a:r>
          </a:p>
          <a:p>
            <a:pPr algn="l"/>
            <a:endParaRPr lang="en-US" sz="3600" dirty="0"/>
          </a:p>
        </p:txBody>
      </p:sp>
      <p:sp>
        <p:nvSpPr>
          <p:cNvPr id="2" name="Slide Number Placeholder 1"/>
          <p:cNvSpPr>
            <a:spLocks noGrp="1"/>
          </p:cNvSpPr>
          <p:nvPr>
            <p:ph type="sldNum" sz="quarter" idx="12"/>
          </p:nvPr>
        </p:nvSpPr>
        <p:spPr/>
        <p:txBody>
          <a:bodyPr/>
          <a:lstStyle/>
          <a:p>
            <a:fld id="{47A5B2C1-6C54-46E1-8107-650FECABE3F1}" type="slidenum">
              <a:rPr lang="en-US" smtClean="0"/>
              <a:t>25</a:t>
            </a:fld>
            <a:endParaRPr lang="en-US"/>
          </a:p>
        </p:txBody>
      </p:sp>
    </p:spTree>
    <p:extLst>
      <p:ext uri="{BB962C8B-B14F-4D97-AF65-F5344CB8AC3E}">
        <p14:creationId xmlns:p14="http://schemas.microsoft.com/office/powerpoint/2010/main" val="337076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ANSWER:</a:t>
            </a:r>
          </a:p>
          <a:p>
            <a:pPr algn="l"/>
            <a:r>
              <a:rPr lang="en-US" sz="3600" dirty="0"/>
              <a:t>What if the same man is hearing the gospel for the first time and is beginning to believe what he was hearing and he has a heart attack? </a:t>
            </a:r>
          </a:p>
          <a:p>
            <a:pPr algn="l"/>
            <a:r>
              <a:rPr lang="en-US" sz="3600" dirty="0"/>
              <a:t>Can you get rid of the Lord’s commands by hypothetical situations?</a:t>
            </a:r>
          </a:p>
          <a:p>
            <a:pPr algn="l"/>
            <a:endParaRPr lang="en-US" sz="3600" dirty="0"/>
          </a:p>
        </p:txBody>
      </p:sp>
      <p:sp>
        <p:nvSpPr>
          <p:cNvPr id="2" name="Slide Number Placeholder 1"/>
          <p:cNvSpPr>
            <a:spLocks noGrp="1"/>
          </p:cNvSpPr>
          <p:nvPr>
            <p:ph type="sldNum" sz="quarter" idx="12"/>
          </p:nvPr>
        </p:nvSpPr>
        <p:spPr/>
        <p:txBody>
          <a:bodyPr/>
          <a:lstStyle/>
          <a:p>
            <a:fld id="{47A5B2C1-6C54-46E1-8107-650FECABE3F1}" type="slidenum">
              <a:rPr lang="en-US" smtClean="0"/>
              <a:t>26</a:t>
            </a:fld>
            <a:endParaRPr lang="en-US"/>
          </a:p>
        </p:txBody>
      </p:sp>
    </p:spTree>
    <p:extLst>
      <p:ext uri="{BB962C8B-B14F-4D97-AF65-F5344CB8AC3E}">
        <p14:creationId xmlns:p14="http://schemas.microsoft.com/office/powerpoint/2010/main" val="167784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They say:</a:t>
            </a:r>
          </a:p>
          <a:p>
            <a:pPr algn="l"/>
            <a:r>
              <a:rPr lang="en-US" sz="3600" dirty="0"/>
              <a:t>“I was saved by faith alone, then I was baptized Jn.3:16”</a:t>
            </a:r>
          </a:p>
          <a:p>
            <a:pPr algn="l"/>
            <a:r>
              <a:rPr lang="en-US" sz="3600" dirty="0"/>
              <a:t>Jas.2:24 You see then how that by works a man is justified, and not by faith only.</a:t>
            </a:r>
          </a:p>
          <a:p>
            <a:pPr algn="l"/>
            <a:endParaRPr lang="en-US" sz="3600" dirty="0"/>
          </a:p>
          <a:p>
            <a:endParaRPr lang="en-US" sz="3200" dirty="0"/>
          </a:p>
        </p:txBody>
      </p:sp>
      <p:sp>
        <p:nvSpPr>
          <p:cNvPr id="2" name="Slide Number Placeholder 1"/>
          <p:cNvSpPr>
            <a:spLocks noGrp="1"/>
          </p:cNvSpPr>
          <p:nvPr>
            <p:ph type="sldNum" sz="quarter" idx="12"/>
          </p:nvPr>
        </p:nvSpPr>
        <p:spPr/>
        <p:txBody>
          <a:bodyPr/>
          <a:lstStyle/>
          <a:p>
            <a:fld id="{47A5B2C1-6C54-46E1-8107-650FECABE3F1}" type="slidenum">
              <a:rPr lang="en-US" smtClean="0"/>
              <a:t>27</a:t>
            </a:fld>
            <a:endParaRPr lang="en-US"/>
          </a:p>
        </p:txBody>
      </p:sp>
    </p:spTree>
    <p:extLst>
      <p:ext uri="{BB962C8B-B14F-4D97-AF65-F5344CB8AC3E}">
        <p14:creationId xmlns:p14="http://schemas.microsoft.com/office/powerpoint/2010/main" val="189835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endParaRPr lang="en-US" sz="3200" dirty="0"/>
          </a:p>
        </p:txBody>
      </p:sp>
      <p:sp>
        <p:nvSpPr>
          <p:cNvPr id="2" name="Slide Number Placeholder 1"/>
          <p:cNvSpPr>
            <a:spLocks noGrp="1"/>
          </p:cNvSpPr>
          <p:nvPr>
            <p:ph type="sldNum" sz="quarter" idx="12"/>
          </p:nvPr>
        </p:nvSpPr>
        <p:spPr/>
        <p:txBody>
          <a:bodyPr/>
          <a:lstStyle/>
          <a:p>
            <a:fld id="{47A5B2C1-6C54-46E1-8107-650FECABE3F1}" type="slidenum">
              <a:rPr lang="en-US" smtClean="0"/>
              <a:t>28</a:t>
            </a:fld>
            <a:endParaRPr lang="en-US"/>
          </a:p>
        </p:txBody>
      </p:sp>
    </p:spTree>
    <p:extLst>
      <p:ext uri="{BB962C8B-B14F-4D97-AF65-F5344CB8AC3E}">
        <p14:creationId xmlns:p14="http://schemas.microsoft.com/office/powerpoint/2010/main" val="164644019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1200" dirty="0"/>
              <a:t>Preached:</a:t>
            </a:r>
          </a:p>
          <a:p>
            <a:pPr algn="l"/>
            <a:r>
              <a:rPr lang="en-US" sz="1200" dirty="0"/>
              <a:t>Belleville,  IN. 9-12-18 Wed</a:t>
            </a:r>
          </a:p>
        </p:txBody>
      </p:sp>
      <p:sp>
        <p:nvSpPr>
          <p:cNvPr id="2" name="Slide Number Placeholder 1"/>
          <p:cNvSpPr>
            <a:spLocks noGrp="1"/>
          </p:cNvSpPr>
          <p:nvPr>
            <p:ph type="sldNum" sz="quarter" idx="12"/>
          </p:nvPr>
        </p:nvSpPr>
        <p:spPr/>
        <p:txBody>
          <a:bodyPr/>
          <a:lstStyle/>
          <a:p>
            <a:fld id="{47A5B2C1-6C54-46E1-8107-650FECABE3F1}" type="slidenum">
              <a:rPr lang="en-US" smtClean="0"/>
              <a:t>29</a:t>
            </a:fld>
            <a:endParaRPr lang="en-US"/>
          </a:p>
        </p:txBody>
      </p:sp>
    </p:spTree>
    <p:extLst>
      <p:ext uri="{BB962C8B-B14F-4D97-AF65-F5344CB8AC3E}">
        <p14:creationId xmlns:p14="http://schemas.microsoft.com/office/powerpoint/2010/main" val="2245297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fontScale="55000" lnSpcReduction="20000"/>
          </a:bodyPr>
          <a:lstStyle/>
          <a:p>
            <a:r>
              <a:rPr lang="en-US" sz="6500" dirty="0"/>
              <a:t>Luke 20: 34-40</a:t>
            </a:r>
          </a:p>
          <a:p>
            <a:pPr algn="l"/>
            <a:r>
              <a:rPr lang="en-US" sz="6500" dirty="0"/>
              <a:t>And Jesus answering said unto them, The children of this world marry, and are given in marriage: 35 But they which shall be accounted worthy to obtain that world, and the resurrection from the dead, neither marry, nor are given in marriage: 36 Neither can they die any more: for they are equal unto the angels; and are the children of God, being the children of the resurrect-</a:t>
            </a:r>
            <a:r>
              <a:rPr lang="en-US" sz="6500" dirty="0" err="1"/>
              <a:t>tion</a:t>
            </a:r>
            <a:r>
              <a:rPr lang="en-US" sz="6500" dirty="0"/>
              <a:t>. 37 Now that the dead are raised, even Moses shewed at the bush, when he calleth</a:t>
            </a:r>
          </a:p>
        </p:txBody>
      </p:sp>
      <p:sp>
        <p:nvSpPr>
          <p:cNvPr id="2" name="Slide Number Placeholder 1"/>
          <p:cNvSpPr>
            <a:spLocks noGrp="1"/>
          </p:cNvSpPr>
          <p:nvPr>
            <p:ph type="sldNum" sz="quarter" idx="12"/>
          </p:nvPr>
        </p:nvSpPr>
        <p:spPr/>
        <p:txBody>
          <a:bodyPr/>
          <a:lstStyle/>
          <a:p>
            <a:fld id="{47A5B2C1-6C54-46E1-8107-650FECABE3F1}" type="slidenum">
              <a:rPr lang="en-US" smtClean="0"/>
              <a:t>3</a:t>
            </a:fld>
            <a:endParaRPr lang="en-US"/>
          </a:p>
        </p:txBody>
      </p:sp>
    </p:spTree>
    <p:extLst>
      <p:ext uri="{BB962C8B-B14F-4D97-AF65-F5344CB8AC3E}">
        <p14:creationId xmlns:p14="http://schemas.microsoft.com/office/powerpoint/2010/main" val="65908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Autofit/>
          </a:bodyPr>
          <a:lstStyle/>
          <a:p>
            <a:pPr algn="l"/>
            <a:r>
              <a:rPr lang="en-US" sz="3600" dirty="0"/>
              <a:t>the Lord the God of Abraham, and the God of Isaac, and the God of Jacob. 38 For he is not a God of the dead, but of the living: for all live unto him. 39 Then certain of the scribes answering said, Master, thou hast well said. 40 And after that they durst not ask him any question at all.</a:t>
            </a:r>
          </a:p>
        </p:txBody>
      </p:sp>
      <p:sp>
        <p:nvSpPr>
          <p:cNvPr id="2" name="Slide Number Placeholder 1"/>
          <p:cNvSpPr>
            <a:spLocks noGrp="1"/>
          </p:cNvSpPr>
          <p:nvPr>
            <p:ph type="sldNum" sz="quarter" idx="12"/>
          </p:nvPr>
        </p:nvSpPr>
        <p:spPr/>
        <p:txBody>
          <a:bodyPr/>
          <a:lstStyle/>
          <a:p>
            <a:fld id="{47A5B2C1-6C54-46E1-8107-650FECABE3F1}" type="slidenum">
              <a:rPr lang="en-US" smtClean="0"/>
              <a:t>4</a:t>
            </a:fld>
            <a:endParaRPr lang="en-US"/>
          </a:p>
        </p:txBody>
      </p:sp>
    </p:spTree>
    <p:extLst>
      <p:ext uri="{BB962C8B-B14F-4D97-AF65-F5344CB8AC3E}">
        <p14:creationId xmlns:p14="http://schemas.microsoft.com/office/powerpoint/2010/main" val="89296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
            <a:ext cx="9144000" cy="990600"/>
          </a:xfrm>
        </p:spPr>
        <p:txBody>
          <a:bodyPr>
            <a:normAutofit/>
          </a:bodyPr>
          <a:lstStyle/>
          <a:p>
            <a:r>
              <a:rPr lang="en-US" sz="5400" dirty="0">
                <a:solidFill>
                  <a:schemeClr val="tx1"/>
                </a:solidFill>
              </a:rPr>
              <a:t>ANSWERING QUESTIONS</a:t>
            </a:r>
          </a:p>
        </p:txBody>
      </p:sp>
      <p:pic>
        <p:nvPicPr>
          <p:cNvPr id="1026" name="Picture 2" descr="C:\Users\Owner\AppData\Local\Microsoft\Windows\INetCache\IE\XMBBQRLU\Questionmar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28700"/>
            <a:ext cx="9144000" cy="46863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47A5B2C1-6C54-46E1-8107-650FECABE3F1}" type="slidenum">
              <a:rPr lang="en-US" smtClean="0"/>
              <a:t>5</a:t>
            </a:fld>
            <a:endParaRPr lang="en-US"/>
          </a:p>
        </p:txBody>
      </p:sp>
    </p:spTree>
    <p:extLst>
      <p:ext uri="{BB962C8B-B14F-4D97-AF65-F5344CB8AC3E}">
        <p14:creationId xmlns:p14="http://schemas.microsoft.com/office/powerpoint/2010/main" val="1811920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3600" b="1" dirty="0"/>
              <a:t>Before a Bible study</a:t>
            </a:r>
          </a:p>
          <a:p>
            <a:r>
              <a:rPr lang="en-US" sz="3600" b="1" dirty="0"/>
              <a:t>Must be a Standard agreed upon</a:t>
            </a:r>
          </a:p>
          <a:p>
            <a:r>
              <a:rPr lang="en-US" sz="3600" b="1" dirty="0"/>
              <a:t>Col.3:17 </a:t>
            </a:r>
          </a:p>
          <a:p>
            <a:pPr algn="l"/>
            <a:r>
              <a:rPr lang="en-US" sz="3600" dirty="0"/>
              <a:t>And whatsoever ye do in word or deed, do </a:t>
            </a:r>
            <a:r>
              <a:rPr lang="en-US" sz="4000" b="1" dirty="0"/>
              <a:t>all</a:t>
            </a:r>
            <a:r>
              <a:rPr lang="en-US" sz="3600" dirty="0"/>
              <a:t> </a:t>
            </a:r>
            <a:r>
              <a:rPr lang="en-US" sz="3600" u="sng" dirty="0"/>
              <a:t>in the name of the Lord Jesus</a:t>
            </a:r>
            <a:r>
              <a:rPr lang="en-US" sz="3600" dirty="0"/>
              <a:t>, giving thanks to God and the Father by him.</a:t>
            </a:r>
          </a:p>
          <a:p>
            <a:r>
              <a:rPr lang="en-US" sz="3600" b="1" dirty="0"/>
              <a:t>1Pet.4:11</a:t>
            </a:r>
          </a:p>
          <a:p>
            <a:r>
              <a:rPr lang="en-US" sz="3600" dirty="0"/>
              <a:t>Must speak as the oracles of God</a:t>
            </a:r>
          </a:p>
          <a:p>
            <a:r>
              <a:rPr lang="en-US" sz="3600" b="1" dirty="0"/>
              <a:t>Gal.1:8-9</a:t>
            </a:r>
          </a:p>
        </p:txBody>
      </p:sp>
      <p:sp>
        <p:nvSpPr>
          <p:cNvPr id="2" name="Slide Number Placeholder 1"/>
          <p:cNvSpPr>
            <a:spLocks noGrp="1"/>
          </p:cNvSpPr>
          <p:nvPr>
            <p:ph type="sldNum" sz="quarter" idx="12"/>
          </p:nvPr>
        </p:nvSpPr>
        <p:spPr/>
        <p:txBody>
          <a:bodyPr/>
          <a:lstStyle/>
          <a:p>
            <a:fld id="{47A5B2C1-6C54-46E1-8107-650FECABE3F1}" type="slidenum">
              <a:rPr lang="en-US" smtClean="0"/>
              <a:t>6</a:t>
            </a:fld>
            <a:endParaRPr lang="en-US"/>
          </a:p>
        </p:txBody>
      </p:sp>
    </p:spTree>
    <p:extLst>
      <p:ext uri="{BB962C8B-B14F-4D97-AF65-F5344CB8AC3E}">
        <p14:creationId xmlns:p14="http://schemas.microsoft.com/office/powerpoint/2010/main" val="277667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endParaRPr lang="en-US" sz="3600" dirty="0"/>
          </a:p>
          <a:p>
            <a:pPr algn="l"/>
            <a:r>
              <a:rPr lang="en-US" sz="3600" dirty="0"/>
              <a:t>We are told, </a:t>
            </a:r>
          </a:p>
          <a:p>
            <a:pPr algn="l"/>
            <a:r>
              <a:rPr lang="en-US" sz="3600" dirty="0"/>
              <a:t>“1Peter 3:21 says baptism is a picture of our salvation”</a:t>
            </a:r>
          </a:p>
          <a:p>
            <a:pPr algn="l"/>
            <a:r>
              <a:rPr lang="en-US" sz="3600" dirty="0"/>
              <a:t>Let’s read it and see: </a:t>
            </a:r>
          </a:p>
        </p:txBody>
      </p:sp>
      <p:sp>
        <p:nvSpPr>
          <p:cNvPr id="2" name="Slide Number Placeholder 1"/>
          <p:cNvSpPr>
            <a:spLocks noGrp="1"/>
          </p:cNvSpPr>
          <p:nvPr>
            <p:ph type="sldNum" sz="quarter" idx="12"/>
          </p:nvPr>
        </p:nvSpPr>
        <p:spPr/>
        <p:txBody>
          <a:bodyPr/>
          <a:lstStyle/>
          <a:p>
            <a:fld id="{47A5B2C1-6C54-46E1-8107-650FECABE3F1}" type="slidenum">
              <a:rPr lang="en-US" smtClean="0"/>
              <a:t>7</a:t>
            </a:fld>
            <a:endParaRPr lang="en-US"/>
          </a:p>
        </p:txBody>
      </p:sp>
    </p:spTree>
    <p:extLst>
      <p:ext uri="{BB962C8B-B14F-4D97-AF65-F5344CB8AC3E}">
        <p14:creationId xmlns:p14="http://schemas.microsoft.com/office/powerpoint/2010/main" val="64632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3900" b="1" dirty="0"/>
              <a:t>1Pt.3:20-21</a:t>
            </a:r>
          </a:p>
          <a:p>
            <a:pPr algn="l"/>
            <a:r>
              <a:rPr lang="en-US" sz="3600" dirty="0"/>
              <a:t>Which sometime were disobedient, when once the longsuffering of God waited in the days of Noah, while the ark was a </a:t>
            </a:r>
            <a:r>
              <a:rPr lang="en-US" sz="3600" dirty="0" err="1"/>
              <a:t>prepar-ing</a:t>
            </a:r>
            <a:r>
              <a:rPr lang="en-US" sz="3600" dirty="0"/>
              <a:t>, wherein few, that is, </a:t>
            </a:r>
            <a:r>
              <a:rPr lang="en-US" sz="3600" u="sng" dirty="0"/>
              <a:t>eight souls were saved by water</a:t>
            </a:r>
            <a:r>
              <a:rPr lang="en-US" sz="3600" dirty="0"/>
              <a:t>. 21 The like figure where-unto even </a:t>
            </a:r>
            <a:r>
              <a:rPr lang="en-US" sz="3600" u="sng" dirty="0"/>
              <a:t>baptism doth also now save us </a:t>
            </a:r>
            <a:r>
              <a:rPr lang="en-US" sz="3600" dirty="0"/>
              <a:t>(not the putting away of the filth of the flesh, but the answer of a good conscience toward God,) by the resurrection of Jesus Christ:</a:t>
            </a:r>
          </a:p>
        </p:txBody>
      </p:sp>
      <p:sp>
        <p:nvSpPr>
          <p:cNvPr id="2" name="Slide Number Placeholder 1"/>
          <p:cNvSpPr>
            <a:spLocks noGrp="1"/>
          </p:cNvSpPr>
          <p:nvPr>
            <p:ph type="sldNum" sz="quarter" idx="12"/>
          </p:nvPr>
        </p:nvSpPr>
        <p:spPr>
          <a:xfrm>
            <a:off x="7924800" y="5295900"/>
            <a:ext cx="762000" cy="304271"/>
          </a:xfrm>
        </p:spPr>
        <p:txBody>
          <a:bodyPr/>
          <a:lstStyle/>
          <a:p>
            <a:fld id="{47A5B2C1-6C54-46E1-8107-650FECABE3F1}" type="slidenum">
              <a:rPr lang="en-US" smtClean="0"/>
              <a:t>8</a:t>
            </a:fld>
            <a:endParaRPr lang="en-US"/>
          </a:p>
        </p:txBody>
      </p:sp>
    </p:spTree>
    <p:extLst>
      <p:ext uri="{BB962C8B-B14F-4D97-AF65-F5344CB8AC3E}">
        <p14:creationId xmlns:p14="http://schemas.microsoft.com/office/powerpoint/2010/main" val="31924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t>We are told “baptism does not save”</a:t>
            </a:r>
          </a:p>
          <a:p>
            <a:r>
              <a:rPr lang="en-US" sz="3600" dirty="0"/>
              <a:t>“Baptism doth also now save” ___________</a:t>
            </a:r>
          </a:p>
          <a:p>
            <a:r>
              <a:rPr lang="en-US" sz="3600" dirty="0"/>
              <a:t>“Baptism doth also not save” ____________</a:t>
            </a:r>
          </a:p>
          <a:p>
            <a:r>
              <a:rPr lang="en-US" sz="3600" dirty="0"/>
              <a:t>WHICH IS CORRECT?</a:t>
            </a:r>
          </a:p>
          <a:p>
            <a:r>
              <a:rPr lang="en-US" sz="3600" dirty="0"/>
              <a:t>Sign your name on the line that you believe:</a:t>
            </a:r>
          </a:p>
          <a:p>
            <a:r>
              <a:rPr lang="en-US" sz="3600" dirty="0"/>
              <a:t>Out of 9 preachers – Only 1 reply</a:t>
            </a:r>
          </a:p>
          <a:p>
            <a:r>
              <a:rPr lang="en-US" sz="3600" dirty="0"/>
              <a:t>Horns of a dilemma</a:t>
            </a:r>
          </a:p>
        </p:txBody>
      </p:sp>
      <p:sp>
        <p:nvSpPr>
          <p:cNvPr id="2" name="Slide Number Placeholder 1"/>
          <p:cNvSpPr>
            <a:spLocks noGrp="1"/>
          </p:cNvSpPr>
          <p:nvPr>
            <p:ph type="sldNum" sz="quarter" idx="12"/>
          </p:nvPr>
        </p:nvSpPr>
        <p:spPr/>
        <p:txBody>
          <a:bodyPr/>
          <a:lstStyle/>
          <a:p>
            <a:fld id="{47A5B2C1-6C54-46E1-8107-650FECABE3F1}" type="slidenum">
              <a:rPr lang="en-US" smtClean="0"/>
              <a:t>9</a:t>
            </a:fld>
            <a:endParaRPr lang="en-US"/>
          </a:p>
        </p:txBody>
      </p:sp>
    </p:spTree>
    <p:extLst>
      <p:ext uri="{BB962C8B-B14F-4D97-AF65-F5344CB8AC3E}">
        <p14:creationId xmlns:p14="http://schemas.microsoft.com/office/powerpoint/2010/main" val="66911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1479</Words>
  <Application>Microsoft Office PowerPoint</Application>
  <PresentationFormat>On-screen Show (16:10)</PresentationFormat>
  <Paragraphs>137</Paragraphs>
  <Slides>29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Book Antiqua</vt:lpstr>
      <vt:lpstr>Calibri</vt:lpstr>
      <vt:lpstr>Lucida Sans</vt:lpstr>
      <vt:lpstr>Wingdings</vt:lpstr>
      <vt:lpstr>Wingdings 2</vt:lpstr>
      <vt:lpstr>Wingdings 3</vt:lpstr>
      <vt:lpstr>Apex</vt:lpstr>
      <vt:lpstr>PowerPoint Presentation</vt:lpstr>
      <vt:lpstr>PowerPoint Presentation</vt:lpstr>
      <vt:lpstr>PowerPoint Presentation</vt:lpstr>
      <vt:lpstr>PowerPoint Presentation</vt:lpstr>
      <vt:lpstr>ANSWERING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Morris Hafley</dc:creator>
  <cp:lastModifiedBy>Morris Hafley</cp:lastModifiedBy>
  <cp:revision>78</cp:revision>
  <dcterms:created xsi:type="dcterms:W3CDTF">2017-11-29T15:11:44Z</dcterms:created>
  <dcterms:modified xsi:type="dcterms:W3CDTF">2018-09-12T18:02:17Z</dcterms:modified>
</cp:coreProperties>
</file>