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13004800" cy="9753600"/>
  <p:notesSz cx="6858000" cy="9144000"/>
  <p:embeddedFontLst>
    <p:embeddedFont>
      <p:font typeface="Avenir Roman" panose="02000503020000020003" pitchFamily="2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 snapToGrid="0" snapToObjects="1">
      <p:cViewPr varScale="1">
        <p:scale>
          <a:sx n="67" d="100"/>
          <a:sy n="6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6400"/>
            <a:ext cx="323478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D979-00C2-A747-9D8C-6E4DFA647D9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0866" y="9251950"/>
            <a:ext cx="410369" cy="379591"/>
          </a:xfrm>
        </p:spPr>
        <p:txBody>
          <a:bodyPr/>
          <a:lstStyle/>
          <a:p>
            <a:fld id="{BD26F758-A89E-5144-9B7B-38040E95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G91DF.jpg" descr="CG91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1973431"/>
            <a:ext cx="4648200" cy="581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" y="0"/>
                </a:moveTo>
                <a:cubicBezTo>
                  <a:pt x="881" y="214"/>
                  <a:pt x="0" y="1053"/>
                  <a:pt x="0" y="2059"/>
                </a:cubicBezTo>
                <a:lnTo>
                  <a:pt x="0" y="19494"/>
                </a:lnTo>
                <a:cubicBezTo>
                  <a:pt x="0" y="20631"/>
                  <a:pt x="1126" y="21553"/>
                  <a:pt x="2534" y="21600"/>
                </a:cubicBezTo>
                <a:lnTo>
                  <a:pt x="19066" y="21600"/>
                </a:lnTo>
                <a:cubicBezTo>
                  <a:pt x="20474" y="21553"/>
                  <a:pt x="21600" y="20631"/>
                  <a:pt x="21600" y="19494"/>
                </a:cubicBezTo>
                <a:lnTo>
                  <a:pt x="21600" y="2059"/>
                </a:lnTo>
                <a:cubicBezTo>
                  <a:pt x="21600" y="1053"/>
                  <a:pt x="20719" y="214"/>
                  <a:pt x="19542" y="0"/>
                </a:cubicBezTo>
                <a:lnTo>
                  <a:pt x="2058" y="0"/>
                </a:ln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  <a:reflection stA="38857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Danger of Saying Nothing"/>
          <p:cNvSpPr txBox="1">
            <a:spLocks noGrp="1"/>
          </p:cNvSpPr>
          <p:nvPr>
            <p:ph type="ctrTitle"/>
          </p:nvPr>
        </p:nvSpPr>
        <p:spPr>
          <a:xfrm>
            <a:off x="6064944" y="1473200"/>
            <a:ext cx="6750398" cy="647700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anchor="ctr">
            <a:normAutofit fontScale="90000"/>
          </a:bodyPr>
          <a:lstStyle>
            <a:lvl1pPr defTabSz="560831">
              <a:defRPr sz="10464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r>
              <a:rPr lang="en-US" sz="1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Danger Of </a:t>
            </a:r>
            <a:r>
              <a:rPr sz="1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Nothing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 Danger…"/>
          <p:cNvSpPr txBox="1">
            <a:spLocks noGrp="1"/>
          </p:cNvSpPr>
          <p:nvPr>
            <p:ph type="title"/>
          </p:nvPr>
        </p:nvSpPr>
        <p:spPr>
          <a:xfrm>
            <a:off x="503535" y="400050"/>
            <a:ext cx="11997730" cy="264795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  <a:defRPr sz="87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rPr lang="en-US" sz="10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Danger Of </a:t>
            </a:r>
            <a:r>
              <a:rPr sz="10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Nothing</a:t>
            </a:r>
          </a:p>
        </p:txBody>
      </p:sp>
      <p:sp>
        <p:nvSpPr>
          <p:cNvPr id="140" name="When Wrong is Practiced…"/>
          <p:cNvSpPr txBox="1">
            <a:spLocks noGrp="1"/>
          </p:cNvSpPr>
          <p:nvPr>
            <p:ph type="body" idx="1"/>
          </p:nvPr>
        </p:nvSpPr>
        <p:spPr>
          <a:xfrm>
            <a:off x="838200" y="3276600"/>
            <a:ext cx="11099800" cy="6102350"/>
          </a:xfrm>
          <a:prstGeom prst="rect">
            <a:avLst/>
          </a:prstGeom>
          <a:effectLst/>
        </p:spPr>
        <p:txBody>
          <a:bodyPr/>
          <a:lstStyle/>
          <a:p>
            <a:pPr>
              <a:spcBef>
                <a:spcPts val="6500"/>
              </a:spcBef>
              <a:defRPr sz="5600"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When Wrong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s Practiced</a:t>
            </a:r>
          </a:p>
          <a:p>
            <a:pPr>
              <a:spcBef>
                <a:spcPts val="6500"/>
              </a:spcBef>
              <a:defRPr sz="5600"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When Error Is Taught</a:t>
            </a:r>
          </a:p>
          <a:p>
            <a:pPr>
              <a:spcBef>
                <a:spcPts val="6500"/>
              </a:spcBef>
              <a:defRPr sz="5600"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When Brethren Err</a:t>
            </a:r>
          </a:p>
          <a:p>
            <a:pPr>
              <a:spcBef>
                <a:spcPts val="6500"/>
              </a:spcBef>
              <a:defRPr sz="5600"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When Men Are Lost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7680" y="2151061"/>
            <a:ext cx="12029440" cy="73434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853"/>
              </a:spcBef>
              <a:buNone/>
            </a:pPr>
            <a:r>
              <a:rPr lang="en-US" sz="5689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Hear the Word – Matt. 17:5</a:t>
            </a:r>
          </a:p>
          <a:p>
            <a:pPr defTabSz="657004">
              <a:lnSpc>
                <a:spcPct val="120000"/>
              </a:lnSpc>
              <a:spcBef>
                <a:spcPts val="853"/>
              </a:spcBef>
              <a:buNone/>
            </a:pPr>
            <a:r>
              <a:rPr lang="en-US" sz="5689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Believe in the Lord – Jn. 8:24</a:t>
            </a:r>
          </a:p>
          <a:p>
            <a:pPr>
              <a:lnSpc>
                <a:spcPct val="120000"/>
              </a:lnSpc>
              <a:spcBef>
                <a:spcPts val="853"/>
              </a:spcBef>
              <a:buNone/>
            </a:pPr>
            <a:r>
              <a:rPr lang="en-US" sz="5689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Repent of Your Sins – Ac. 17:30</a:t>
            </a:r>
          </a:p>
          <a:p>
            <a:pPr>
              <a:lnSpc>
                <a:spcPct val="120000"/>
              </a:lnSpc>
              <a:spcBef>
                <a:spcPts val="853"/>
              </a:spcBef>
              <a:buNone/>
            </a:pPr>
            <a:r>
              <a:rPr lang="en-US" sz="5689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	Confess Your Faith – Matt. 10:32</a:t>
            </a:r>
          </a:p>
          <a:p>
            <a:pPr>
              <a:lnSpc>
                <a:spcPct val="120000"/>
              </a:lnSpc>
              <a:spcBef>
                <a:spcPts val="853"/>
              </a:spcBef>
              <a:buNone/>
            </a:pPr>
            <a:r>
              <a:rPr lang="en-US" sz="5689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		Be Baptized – Mk. 16:16</a:t>
            </a:r>
          </a:p>
          <a:p>
            <a:pPr>
              <a:lnSpc>
                <a:spcPct val="120000"/>
              </a:lnSpc>
              <a:spcBef>
                <a:spcPts val="853"/>
              </a:spcBef>
              <a:buNone/>
            </a:pPr>
            <a:endParaRPr lang="en-US" sz="1991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853"/>
              </a:spcBef>
              <a:buNone/>
            </a:pPr>
            <a:r>
              <a:rPr lang="en-US" sz="5689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 Faithful – 1 Cor. 15:58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4273"/>
            <a:ext cx="13004800" cy="15317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33" b="1" dirty="0">
                <a:ln w="12700" cmpd="sng">
                  <a:solidFill>
                    <a:srgbClr val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God’s Plan For Saving Man</a:t>
            </a:r>
          </a:p>
        </p:txBody>
      </p:sp>
    </p:spTree>
    <p:extLst>
      <p:ext uri="{BB962C8B-B14F-4D97-AF65-F5344CB8AC3E}">
        <p14:creationId xmlns:p14="http://schemas.microsoft.com/office/powerpoint/2010/main" val="24429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Macintosh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Arial</vt:lpstr>
      <vt:lpstr>Helvetica Light</vt:lpstr>
      <vt:lpstr>Papyrus</vt:lpstr>
      <vt:lpstr>Helvetica</vt:lpstr>
      <vt:lpstr>Times New Roman</vt:lpstr>
      <vt:lpstr>Avenir Roman</vt:lpstr>
      <vt:lpstr>White</vt:lpstr>
      <vt:lpstr>PowerPoint Presentation</vt:lpstr>
      <vt:lpstr>The Danger Of Saying Nothing</vt:lpstr>
      <vt:lpstr>The Danger Of Saying Nothing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Eldridge</cp:lastModifiedBy>
  <cp:revision>4</cp:revision>
  <dcterms:modified xsi:type="dcterms:W3CDTF">2019-09-11T16:40:07Z</dcterms:modified>
</cp:coreProperties>
</file>