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3004800" cy="97536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67" d="100"/>
          <a:sy n="67" d="100"/>
        </p:scale>
        <p:origin x="272" y="1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028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>
            <a:spLocks noGrp="1"/>
          </p:cNvSpPr>
          <p:nvPr>
            <p:ph type="pic" sz="half" idx="13"/>
          </p:nvPr>
        </p:nvSpPr>
        <p:spPr>
          <a:xfrm>
            <a:off x="7200900" y="27686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6400"/>
            <a:ext cx="323478" cy="457200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 marL="863600" indent="-558800">
              <a:spcBef>
                <a:spcPts val="1200"/>
              </a:spcBef>
              <a:buBlip>
                <a:blip r:embed="rId3"/>
              </a:buBlip>
              <a:defRPr sz="4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marL="1562100" indent="-558800">
              <a:spcBef>
                <a:spcPts val="1200"/>
              </a:spcBef>
              <a:buBlip>
                <a:blip r:embed="rId3"/>
              </a:buBlip>
              <a:defRPr sz="4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marL="2273300" indent="-558800">
              <a:spcBef>
                <a:spcPts val="1200"/>
              </a:spcBef>
              <a:buBlip>
                <a:blip r:embed="rId3"/>
              </a:buBlip>
              <a:defRPr sz="4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marL="2984500" indent="-558800">
              <a:spcBef>
                <a:spcPts val="1200"/>
              </a:spcBef>
              <a:buBlip>
                <a:blip r:embed="rId3"/>
              </a:buBlip>
              <a:defRPr sz="4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marL="3708400" indent="-558800">
              <a:spcBef>
                <a:spcPts val="1200"/>
              </a:spcBef>
              <a:buBlip>
                <a:blip r:embed="rId3"/>
              </a:buBlip>
              <a:defRPr sz="4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6400"/>
            <a:ext cx="323478" cy="457200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787400" y="939800"/>
            <a:ext cx="1143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7200900" y="20193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6220" y="9314257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1pPr>
      <a:lvl2pPr marL="850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2pPr>
      <a:lvl3pPr marL="1295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3pPr>
      <a:lvl4pPr marL="1739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4pPr>
      <a:lvl5pPr marL="2184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5pPr>
      <a:lvl6pPr marL="2628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6pPr>
      <a:lvl7pPr marL="3073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7pPr>
      <a:lvl8pPr marL="3517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8pPr>
      <a:lvl9pPr marL="3962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</a:schemeClr>
            </a:gs>
            <a:gs pos="23000">
              <a:schemeClr val="accent2">
                <a:lumMod val="14000"/>
              </a:schemeClr>
            </a:gs>
            <a:gs pos="69000">
              <a:schemeClr val="accent2">
                <a:lumMod val="48000"/>
              </a:schemeClr>
            </a:gs>
            <a:gs pos="97000">
              <a:schemeClr val="accent2">
                <a:lumMod val="8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G91DF.jpg" descr="CG91D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300" y="1973431"/>
            <a:ext cx="4648200" cy="581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" y="0"/>
                </a:moveTo>
                <a:cubicBezTo>
                  <a:pt x="881" y="214"/>
                  <a:pt x="0" y="1053"/>
                  <a:pt x="0" y="2059"/>
                </a:cubicBezTo>
                <a:lnTo>
                  <a:pt x="0" y="19494"/>
                </a:lnTo>
                <a:cubicBezTo>
                  <a:pt x="0" y="20631"/>
                  <a:pt x="1126" y="21553"/>
                  <a:pt x="2534" y="21600"/>
                </a:cubicBezTo>
                <a:lnTo>
                  <a:pt x="19066" y="21600"/>
                </a:lnTo>
                <a:cubicBezTo>
                  <a:pt x="20474" y="21553"/>
                  <a:pt x="21600" y="20631"/>
                  <a:pt x="21600" y="19494"/>
                </a:cubicBezTo>
                <a:lnTo>
                  <a:pt x="21600" y="2059"/>
                </a:lnTo>
                <a:cubicBezTo>
                  <a:pt x="21600" y="1053"/>
                  <a:pt x="20719" y="214"/>
                  <a:pt x="19542" y="0"/>
                </a:cubicBezTo>
                <a:lnTo>
                  <a:pt x="2058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152400" dir="2700000" rotWithShape="0">
              <a:srgbClr val="000000">
                <a:alpha val="80000"/>
              </a:srgbClr>
            </a:outerShdw>
            <a:reflection stA="83834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…"/>
          <p:cNvSpPr/>
          <p:nvPr/>
        </p:nvSpPr>
        <p:spPr>
          <a:xfrm>
            <a:off x="850900" y="533400"/>
            <a:ext cx="11303000" cy="4344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80000"/>
              </a:lnSpc>
              <a:defRPr sz="14400" b="1">
                <a:solidFill>
                  <a:srgbClr val="FDF8C5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 defTabSz="584200">
              <a:lnSpc>
                <a:spcPct val="80000"/>
              </a:lnSpc>
              <a:defRPr sz="14400" b="1">
                <a:solidFill>
                  <a:srgbClr val="FDF8C5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</a:t>
            </a:r>
          </a:p>
        </p:txBody>
      </p:sp>
      <p:sp>
        <p:nvSpPr>
          <p:cNvPr id="140" name="Matthew…"/>
          <p:cNvSpPr txBox="1"/>
          <p:nvPr/>
        </p:nvSpPr>
        <p:spPr>
          <a:xfrm>
            <a:off x="5339421" y="5809373"/>
            <a:ext cx="2325957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lnSpc>
                <a:spcPct val="80000"/>
              </a:lnSpc>
              <a:spcBef>
                <a:spcPts val="5100"/>
              </a:spcBef>
              <a:defRPr sz="4800">
                <a:solidFill>
                  <a:srgbClr val="FDF9C5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</a:t>
            </a:r>
          </a:p>
          <a:p>
            <a:pPr algn="ctr" defTabSz="584200">
              <a:lnSpc>
                <a:spcPct val="80000"/>
              </a:lnSpc>
              <a:defRPr sz="4800">
                <a:solidFill>
                  <a:srgbClr val="FDF9C5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25:31-46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 Judgment"/>
          <p:cNvSpPr txBox="1">
            <a:spLocks noGrp="1"/>
          </p:cNvSpPr>
          <p:nvPr>
            <p:ph type="title"/>
          </p:nvPr>
        </p:nvSpPr>
        <p:spPr>
          <a:xfrm>
            <a:off x="330200" y="8146669"/>
            <a:ext cx="12344400" cy="1464817"/>
          </a:xfrm>
          <a:prstGeom prst="rect">
            <a:avLst/>
          </a:prstGeom>
          <a:effectLst>
            <a:outerShdw blurRad="50800" dist="38100" dir="5400000" rotWithShape="0">
              <a:srgbClr val="000000"/>
            </a:outerShdw>
          </a:effectLst>
        </p:spPr>
        <p:txBody>
          <a:bodyPr anchor="t"/>
          <a:lstStyle>
            <a:lvl1pPr algn="ctr">
              <a:lnSpc>
                <a:spcPct val="80000"/>
              </a:lnSpc>
              <a:defRPr sz="7900" b="1" u="sng">
                <a:solidFill>
                  <a:srgbClr val="FDF9C5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Judgment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551" y="325051"/>
            <a:ext cx="8273419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623888" indent="-623888">
              <a:spcBef>
                <a:spcPts val="1200"/>
              </a:spcBef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Certain</a:t>
            </a:r>
          </a:p>
          <a:p>
            <a:pPr marL="623888" indent="-623888">
              <a:spcBef>
                <a:spcPts val="1200"/>
              </a:spcBef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Jesus Comes</a:t>
            </a:r>
          </a:p>
          <a:p>
            <a:pPr marL="623888" indent="-623888">
              <a:spcBef>
                <a:spcPts val="1200"/>
              </a:spcBef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Universal</a:t>
            </a:r>
          </a:p>
          <a:p>
            <a:pPr marL="623888" indent="-623888">
              <a:spcBef>
                <a:spcPts val="1200"/>
              </a:spcBef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Individual</a:t>
            </a:r>
          </a:p>
          <a:p>
            <a:pPr marL="623888" indent="-623888">
              <a:spcBef>
                <a:spcPts val="1200"/>
              </a:spcBef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Is Judge</a:t>
            </a:r>
          </a:p>
          <a:p>
            <a:pPr marL="623888" indent="-623888">
              <a:spcBef>
                <a:spcPts val="1200"/>
              </a:spcBef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Just</a:t>
            </a:r>
          </a:p>
          <a:p>
            <a:pPr marL="623888" indent="-623888">
              <a:spcBef>
                <a:spcPts val="1200"/>
              </a:spcBef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End In Heaven Or Hell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</a:schemeClr>
            </a:gs>
            <a:gs pos="23000">
              <a:schemeClr val="accent2">
                <a:lumMod val="14000"/>
              </a:schemeClr>
            </a:gs>
            <a:gs pos="69000">
              <a:schemeClr val="accent2">
                <a:lumMod val="48000"/>
              </a:schemeClr>
            </a:gs>
            <a:gs pos="97000">
              <a:schemeClr val="accent2">
                <a:lumMod val="8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ear the Word – Matt. 17:5…"/>
          <p:cNvSpPr txBox="1">
            <a:spLocks noGrp="1"/>
          </p:cNvSpPr>
          <p:nvPr>
            <p:ph type="body" idx="1"/>
          </p:nvPr>
        </p:nvSpPr>
        <p:spPr>
          <a:xfrm>
            <a:off x="838200" y="2603500"/>
            <a:ext cx="11315700" cy="6819900"/>
          </a:xfrm>
          <a:prstGeom prst="rect">
            <a:avLst/>
          </a:prstGeom>
          <a:effectLst>
            <a:outerShdw blurRad="50800" dist="254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b="1" dirty="0">
                <a:effectLst/>
              </a:rPr>
              <a:t>Hear the Word</a:t>
            </a:r>
            <a:r>
              <a:rPr dirty="0">
                <a:effectLst/>
              </a:rPr>
              <a:t> – </a:t>
            </a:r>
            <a:r>
              <a:rPr i="1" dirty="0">
                <a:effectLst/>
              </a:rPr>
              <a:t>Matt. 17:5</a:t>
            </a:r>
          </a:p>
          <a:p>
            <a:pPr marL="0" indent="0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i="1" dirty="0">
                <a:effectLst/>
              </a:rPr>
              <a:t>   </a:t>
            </a:r>
            <a:r>
              <a:rPr b="1" dirty="0">
                <a:effectLst/>
              </a:rPr>
              <a:t>Believe in the Lord</a:t>
            </a:r>
            <a:r>
              <a:rPr dirty="0">
                <a:effectLst/>
              </a:rPr>
              <a:t> – </a:t>
            </a:r>
            <a:r>
              <a:rPr i="1" dirty="0">
                <a:effectLst/>
              </a:rPr>
              <a:t>Jn. 8:24</a:t>
            </a:r>
          </a:p>
          <a:p>
            <a:pPr marL="0" indent="0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effectLst/>
              </a:rPr>
              <a:t>      </a:t>
            </a:r>
            <a:r>
              <a:rPr b="1" dirty="0">
                <a:effectLst/>
              </a:rPr>
              <a:t>Repent of Your Sins</a:t>
            </a:r>
            <a:r>
              <a:rPr dirty="0">
                <a:effectLst/>
              </a:rPr>
              <a:t> – </a:t>
            </a:r>
            <a:r>
              <a:rPr i="1" dirty="0">
                <a:effectLst/>
              </a:rPr>
              <a:t>Ac. 17:30</a:t>
            </a:r>
          </a:p>
          <a:p>
            <a:pPr marL="0" indent="0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effectLst/>
              </a:rPr>
              <a:t>         </a:t>
            </a:r>
            <a:r>
              <a:rPr b="1" dirty="0">
                <a:effectLst/>
              </a:rPr>
              <a:t>Confess Your Faith</a:t>
            </a:r>
            <a:r>
              <a:rPr dirty="0">
                <a:effectLst/>
              </a:rPr>
              <a:t> – </a:t>
            </a:r>
            <a:r>
              <a:rPr i="1" dirty="0">
                <a:effectLst/>
              </a:rPr>
              <a:t>Matt. 10:32</a:t>
            </a:r>
          </a:p>
          <a:p>
            <a:pPr marL="0" indent="0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effectLst/>
              </a:rPr>
              <a:t>            </a:t>
            </a:r>
            <a:r>
              <a:rPr b="1" dirty="0">
                <a:effectLst/>
              </a:rPr>
              <a:t>Be Baptized</a:t>
            </a:r>
            <a:r>
              <a:rPr dirty="0">
                <a:effectLst/>
              </a:rPr>
              <a:t> – </a:t>
            </a:r>
            <a:r>
              <a:rPr i="1" dirty="0">
                <a:effectLst/>
              </a:rPr>
              <a:t>Mk. 16:16</a:t>
            </a:r>
          </a:p>
          <a:p>
            <a:pPr marL="0" indent="0" algn="ctr">
              <a:spcBef>
                <a:spcPts val="440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b="1" dirty="0">
                <a:effectLst/>
              </a:rPr>
              <a:t>Remain Faithful</a:t>
            </a:r>
            <a:r>
              <a:rPr dirty="0">
                <a:effectLst/>
              </a:rPr>
              <a:t> – </a:t>
            </a:r>
            <a:r>
              <a:rPr i="1" dirty="0">
                <a:effectLst/>
              </a:rPr>
              <a:t>1 Cor. 15:58</a:t>
            </a:r>
          </a:p>
        </p:txBody>
      </p:sp>
      <p:sp>
        <p:nvSpPr>
          <p:cNvPr id="146" name="God’s Plan  For Saving Man"/>
          <p:cNvSpPr txBox="1">
            <a:spLocks noGrp="1"/>
          </p:cNvSpPr>
          <p:nvPr>
            <p:ph type="title"/>
          </p:nvPr>
        </p:nvSpPr>
        <p:spPr>
          <a:xfrm>
            <a:off x="101600" y="646953"/>
            <a:ext cx="12801600" cy="26162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 algn="ctr">
              <a:lnSpc>
                <a:spcPct val="70000"/>
              </a:lnSpc>
              <a:defRPr sz="9600" b="1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God’s Plan </a:t>
            </a:r>
          </a:p>
          <a:p>
            <a:pPr algn="ctr">
              <a:lnSpc>
                <a:spcPct val="70000"/>
              </a:lnSpc>
              <a:defRPr sz="9600" b="1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For Saving 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Papyrus"/>
        <a:ea typeface="Papyrus"/>
        <a:cs typeface="Papyrus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64529" dir="2700000" rotWithShape="0">
                <a:srgbClr val="000000">
                  <a:alpha val="48275"/>
                </a:srgbClr>
              </a:outerShdw>
            </a:effectLst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Papyrus"/>
        <a:ea typeface="Papyrus"/>
        <a:cs typeface="Papyrus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64529" dir="2700000" rotWithShape="0">
                <a:srgbClr val="000000">
                  <a:alpha val="48275"/>
                </a:srgbClr>
              </a:outerShdw>
            </a:effectLst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78</Words>
  <Application>Microsoft Macintosh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Lucida Grande</vt:lpstr>
      <vt:lpstr>Times New Roman</vt:lpstr>
      <vt:lpstr>Helvetica Neue</vt:lpstr>
      <vt:lpstr>Helvetica Neue Light</vt:lpstr>
      <vt:lpstr>Calibri</vt:lpstr>
      <vt:lpstr>Courier New</vt:lpstr>
      <vt:lpstr>Papyrus</vt:lpstr>
      <vt:lpstr>Helvetica</vt:lpstr>
      <vt:lpstr>Industrial</vt:lpstr>
      <vt:lpstr>PowerPoint Presentation</vt:lpstr>
      <vt:lpstr>PowerPoint Presentation</vt:lpstr>
      <vt:lpstr>The Judgment</vt:lpstr>
      <vt:lpstr>God’s Plan  For Saving Man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Eldridge</cp:lastModifiedBy>
  <cp:revision>7</cp:revision>
  <dcterms:modified xsi:type="dcterms:W3CDTF">2019-03-28T19:46:00Z</dcterms:modified>
</cp:coreProperties>
</file>