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1" r:id="rId4"/>
    <p:sldId id="263" r:id="rId5"/>
  </p:sldIdLst>
  <p:sldSz cx="9144000" cy="6858000" type="screen4x3"/>
  <p:notesSz cx="6858000" cy="9144000"/>
  <p:embeddedFontLst>
    <p:embeddedFont>
      <p:font typeface="Bodoni 72 Book" pitchFamily="2" charset="0"/>
      <p:regular r:id="rId6"/>
      <p:bold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 autoAdjust="0"/>
    <p:restoredTop sz="94608"/>
  </p:normalViewPr>
  <p:slideViewPr>
    <p:cSldViewPr snapToGrid="0" snapToObjects="1">
      <p:cViewPr varScale="1">
        <p:scale>
          <a:sx n="95" d="100"/>
          <a:sy n="95" d="100"/>
        </p:scale>
        <p:origin x="16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9756" y="4940581"/>
            <a:ext cx="2655626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59756" y="4940581"/>
            <a:ext cx="2655626" cy="5207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892915" y="1563007"/>
            <a:ext cx="5581046" cy="31260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8842" y="1620368"/>
            <a:ext cx="8804082" cy="459323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8842" y="1620367"/>
            <a:ext cx="8804082" cy="505396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8842" y="1620368"/>
            <a:ext cx="8804082" cy="50664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8842" y="162569"/>
            <a:ext cx="2666636" cy="136904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G91DF.jpg" descr="CG91DF.jpg">
            <a:extLst>
              <a:ext uri="{FF2B5EF4-FFF2-40B4-BE49-F238E27FC236}">
                <a16:creationId xmlns:a16="http://schemas.microsoft.com/office/drawing/2014/main" id="{4153EB1D-90D9-104D-B555-33F178545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867" y="1387569"/>
            <a:ext cx="3268266" cy="40863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8" y="0"/>
                </a:moveTo>
                <a:cubicBezTo>
                  <a:pt x="881" y="214"/>
                  <a:pt x="0" y="1053"/>
                  <a:pt x="0" y="2059"/>
                </a:cubicBezTo>
                <a:lnTo>
                  <a:pt x="0" y="19494"/>
                </a:lnTo>
                <a:cubicBezTo>
                  <a:pt x="0" y="20631"/>
                  <a:pt x="1126" y="21553"/>
                  <a:pt x="2534" y="21600"/>
                </a:cubicBezTo>
                <a:lnTo>
                  <a:pt x="19066" y="21600"/>
                </a:lnTo>
                <a:cubicBezTo>
                  <a:pt x="20474" y="21553"/>
                  <a:pt x="21600" y="20631"/>
                  <a:pt x="21600" y="19494"/>
                </a:cubicBezTo>
                <a:lnTo>
                  <a:pt x="21600" y="2059"/>
                </a:lnTo>
                <a:cubicBezTo>
                  <a:pt x="21600" y="1053"/>
                  <a:pt x="20719" y="214"/>
                  <a:pt x="19542" y="0"/>
                </a:cubicBezTo>
                <a:lnTo>
                  <a:pt x="2058" y="0"/>
                </a:lnTo>
                <a:close/>
              </a:path>
            </a:pathLst>
          </a:custGeom>
          <a:ln w="12700">
            <a:miter lim="400000"/>
          </a:ln>
          <a:effectLst>
            <a:outerShdw blurRad="76200" dist="152400" dir="2700000" rotWithShape="0">
              <a:srgbClr val="000000">
                <a:alpha val="80000"/>
              </a:srgbClr>
            </a:outerShdw>
            <a:reflection stA="83834" endPos="4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22178" y="5166049"/>
            <a:ext cx="2655626" cy="5207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FFC000"/>
                </a:solidFill>
                <a:latin typeface="Bodoni 72 Book" pitchFamily="2" charset="0"/>
              </a:rPr>
              <a:t>Acts 27:25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3359" y="1139868"/>
            <a:ext cx="8279704" cy="3845491"/>
          </a:xfrm>
        </p:spPr>
        <p:txBody>
          <a:bodyPr>
            <a:normAutofit fontScale="90000"/>
          </a:bodyPr>
          <a:lstStyle/>
          <a:p>
            <a:r>
              <a:rPr lang="en-US" sz="9600" i="1" dirty="0">
                <a:latin typeface="Bodoni 72 Book" pitchFamily="2" charset="0"/>
              </a:rPr>
              <a:t>“I Believe God That It Will Be Just As It Was Told Me”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8842" y="104717"/>
            <a:ext cx="8804082" cy="5213027"/>
          </a:xfrm>
        </p:spPr>
        <p:txBody>
          <a:bodyPr anchor="t">
            <a:normAutofit/>
          </a:bodyPr>
          <a:lstStyle/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There Is Only One Way To Life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Goodness Alone Will Not Save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One Cannot Be Saved By Faith Alone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Baptism Saves Us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Jesus Will Return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The Unrighteous Will Be Lost</a:t>
            </a:r>
          </a:p>
          <a:p>
            <a:pPr marL="457200" indent="-4572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400" b="1" dirty="0">
                <a:latin typeface="Bodoni 72 Book" pitchFamily="2" charset="0"/>
              </a:rPr>
              <a:t>The Righteous Will Have Eternal Life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94929" y="4773705"/>
            <a:ext cx="2487995" cy="2074443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C000"/>
                </a:solidFill>
                <a:latin typeface="Bodoni 72 Book" pitchFamily="2" charset="0"/>
              </a:rPr>
              <a:t>I Believe God That It Will Be Just As It Was Told Me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 the Word – Matt. 17:5…">
            <a:extLst>
              <a:ext uri="{FF2B5EF4-FFF2-40B4-BE49-F238E27FC236}">
                <a16:creationId xmlns:a16="http://schemas.microsoft.com/office/drawing/2014/main" id="{AA599795-2A8E-5B45-A8EC-D8A90B844109}"/>
              </a:ext>
            </a:extLst>
          </p:cNvPr>
          <p:cNvSpPr txBox="1">
            <a:spLocks/>
          </p:cNvSpPr>
          <p:nvPr/>
        </p:nvSpPr>
        <p:spPr>
          <a:xfrm>
            <a:off x="84889" y="1930794"/>
            <a:ext cx="8987674" cy="4795242"/>
          </a:xfrm>
          <a:prstGeom prst="rect">
            <a:avLst/>
          </a:prstGeom>
          <a:effectLst>
            <a:outerShdw blurRad="50800" dist="25400" dir="2700000" rotWithShape="0">
              <a:srgbClr val="000000">
                <a:alpha val="75000"/>
              </a:srgbClr>
            </a:outerShdw>
          </a:effectLst>
        </p:spPr>
        <p:txBody>
          <a:bodyPr vert="horz" lIns="0" tIns="0" rIns="0" bIns="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Hear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the Word – Matt. 17:5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Believe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in the Lord – Jn. 8:24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Repent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of Your Sins – Ac. 17:30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Confess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Your Faith – Matt. 10:32</a:t>
            </a:r>
          </a:p>
          <a:p>
            <a:pPr>
              <a:spcBef>
                <a:spcPts val="0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Baptized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– Mk. 16:16</a:t>
            </a:r>
          </a:p>
          <a:p>
            <a:pPr>
              <a:spcBef>
                <a:spcPts val="3094"/>
              </a:spcBef>
              <a:defRPr sz="520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Remain </a:t>
            </a:r>
            <a:r>
              <a:rPr lang="en-US" sz="5200" u="sng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Faithful</a:t>
            </a:r>
            <a:r>
              <a:rPr lang="en-US" sz="5200" dirty="0">
                <a:solidFill>
                  <a:srgbClr val="FFFFFF"/>
                </a:solidFill>
                <a:effectLst>
                  <a:outerShdw blurRad="50800" dist="25400" dir="2700000" rotWithShape="0">
                    <a:srgbClr val="000000">
                      <a:alpha val="75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– 1 Cor. 15:58</a:t>
            </a:r>
          </a:p>
        </p:txBody>
      </p:sp>
      <p:sp>
        <p:nvSpPr>
          <p:cNvPr id="5" name="God’s Plan  For Saving Man">
            <a:extLst>
              <a:ext uri="{FF2B5EF4-FFF2-40B4-BE49-F238E27FC236}">
                <a16:creationId xmlns:a16="http://schemas.microsoft.com/office/drawing/2014/main" id="{19F15880-BAE2-4C4D-BA47-3EDBDE3140B3}"/>
              </a:ext>
            </a:extLst>
          </p:cNvPr>
          <p:cNvSpPr txBox="1">
            <a:spLocks/>
          </p:cNvSpPr>
          <p:nvPr/>
        </p:nvSpPr>
        <p:spPr>
          <a:xfrm>
            <a:off x="84889" y="114349"/>
            <a:ext cx="8987674" cy="1839516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vert="horz" lIns="0" tIns="0" rIns="0" bIns="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God’s Plan </a:t>
            </a:r>
          </a:p>
          <a:p>
            <a:pPr>
              <a:lnSpc>
                <a:spcPct val="70000"/>
              </a:lnSpc>
              <a:defRPr sz="9600" b="1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72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Saving Man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 advAuto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105</TotalTime>
  <Words>114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Bodoni 72 Book</vt:lpstr>
      <vt:lpstr>Georgia</vt:lpstr>
      <vt:lpstr>Default</vt:lpstr>
      <vt:lpstr>PowerPoint Presentation</vt:lpstr>
      <vt:lpstr>“I Believe God That It Will Be Just As It Was Told Me”</vt:lpstr>
      <vt:lpstr>I Believe God That It Will Be Just As It Was Told Me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David Eldridge</cp:lastModifiedBy>
  <cp:revision>27</cp:revision>
  <dcterms:created xsi:type="dcterms:W3CDTF">2014-03-26T14:03:34Z</dcterms:created>
  <dcterms:modified xsi:type="dcterms:W3CDTF">2019-09-10T20:21:09Z</dcterms:modified>
</cp:coreProperties>
</file>