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5128"/>
    <a:srgbClr val="FDF9EE"/>
    <a:srgbClr val="D7D3C9"/>
    <a:srgbClr val="342110"/>
    <a:srgbClr val="00045E"/>
    <a:srgbClr val="010451"/>
    <a:srgbClr val="04304B"/>
    <a:srgbClr val="C50A1A"/>
    <a:srgbClr val="6ECED3"/>
    <a:srgbClr val="64B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14" autoAdjust="0"/>
    <p:restoredTop sz="95496" autoAdjust="0"/>
  </p:normalViewPr>
  <p:slideViewPr>
    <p:cSldViewPr snapToGrid="0" snapToObjects="1">
      <p:cViewPr varScale="1">
        <p:scale>
          <a:sx n="101" d="100"/>
          <a:sy n="101" d="100"/>
        </p:scale>
        <p:origin x="1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42391" y="5814424"/>
            <a:ext cx="4676567" cy="4431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0203" y="630377"/>
            <a:ext cx="5242678" cy="26702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42391" y="5814424"/>
            <a:ext cx="4676567" cy="4431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1969" y="3776693"/>
            <a:ext cx="2654195" cy="1361255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3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4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4211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42110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2827" y="1155772"/>
            <a:ext cx="3313169" cy="4280555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chemeClr val="tx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6948067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0250" y="-215899"/>
            <a:ext cx="5264281" cy="5219700"/>
          </a:xfrm>
        </p:spPr>
        <p:txBody>
          <a:bodyPr>
            <a:normAutofit fontScale="90000"/>
          </a:bodyPr>
          <a:lstStyle/>
          <a:p>
            <a:r>
              <a:rPr lang="en-US" sz="34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67378" y="5702300"/>
            <a:ext cx="5589321" cy="7747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Said Nothing 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98900" y="5681949"/>
            <a:ext cx="5245100" cy="731326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Said Nothing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5900" y="203201"/>
            <a:ext cx="8727275" cy="3683000"/>
          </a:xfrm>
          <a:solidFill>
            <a:srgbClr val="FDF9EE">
              <a:alpha val="60000"/>
            </a:srgbClr>
          </a:solidFill>
        </p:spPr>
        <p:txBody>
          <a:bodyPr anchor="t">
            <a:normAutofit/>
          </a:bodyPr>
          <a:lstStyle/>
          <a:p>
            <a:pPr marL="571500" indent="-571500" algn="l">
              <a:spcBef>
                <a:spcPts val="1464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Salvation By Faith Only</a:t>
            </a:r>
          </a:p>
          <a:p>
            <a:pPr marL="571500" indent="-571500" algn="l">
              <a:spcBef>
                <a:spcPts val="1464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Salvation By Sinner’s Prayer</a:t>
            </a:r>
          </a:p>
          <a:p>
            <a:pPr marL="571500" indent="-571500" algn="l">
              <a:spcBef>
                <a:spcPts val="1464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Sprinkling Or Pouring For Baptism</a:t>
            </a:r>
          </a:p>
          <a:p>
            <a:pPr marL="571500" indent="-571500" algn="l">
              <a:spcBef>
                <a:spcPts val="1464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Once Saved, Always Saved</a:t>
            </a:r>
          </a:p>
          <a:p>
            <a:pPr marL="571500" indent="-571500" algn="l">
              <a:spcBef>
                <a:spcPts val="1464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Attend The Church Of Your Choice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542E10A-11A1-6C4A-98EB-6829D1A4B245}"/>
              </a:ext>
            </a:extLst>
          </p:cNvPr>
          <p:cNvSpPr txBox="1">
            <a:spLocks/>
          </p:cNvSpPr>
          <p:nvPr/>
        </p:nvSpPr>
        <p:spPr>
          <a:xfrm>
            <a:off x="938751" y="4246849"/>
            <a:ext cx="1982250" cy="1574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34211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4150" y="1504257"/>
            <a:ext cx="8775700" cy="51633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Hear the Word – Matt. 17:5</a:t>
            </a:r>
          </a:p>
          <a:p>
            <a:pPr defTabSz="461963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	Believe in the Lord – Jn. 8:24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			Repent of Your Sins – Ac. 17:30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				Confess Your Faith – Matt. 10:32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					Be Baptized – Mk. 16:16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endParaRPr lang="en-US" sz="1200" b="1" dirty="0">
              <a:ln>
                <a:solidFill>
                  <a:schemeClr val="tx1"/>
                </a:solidFill>
              </a:ln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Remain Faithful – 1 Cor. 15:58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500" y="241198"/>
            <a:ext cx="8281851" cy="1371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sz="6000" b="1" dirty="0">
                <a:ln w="12700" cmpd="sng">
                  <a:solidFill>
                    <a:srgbClr val="000000"/>
                  </a:solidFill>
                </a:ln>
              </a:rPr>
              <a:t>God’s Plan For</a:t>
            </a:r>
          </a:p>
          <a:p>
            <a:pPr>
              <a:lnSpc>
                <a:spcPts val="5500"/>
              </a:lnSpc>
            </a:pPr>
            <a:r>
              <a:rPr lang="en-US" sz="6000" b="1" dirty="0">
                <a:ln w="12700" cmpd="sng">
                  <a:solidFill>
                    <a:srgbClr val="000000"/>
                  </a:solidFill>
                </a:ln>
              </a:rPr>
              <a:t>Saving Man</a:t>
            </a:r>
          </a:p>
        </p:txBody>
      </p:sp>
    </p:spTree>
    <p:extLst>
      <p:ext uri="{BB962C8B-B14F-4D97-AF65-F5344CB8AC3E}">
        <p14:creationId xmlns:p14="http://schemas.microsoft.com/office/powerpoint/2010/main" val="30644444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110</TotalTime>
  <Words>44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Trebuchet MS</vt:lpstr>
      <vt:lpstr>Default</vt:lpstr>
      <vt:lpstr>PowerPoint Presentation</vt:lpstr>
      <vt:lpstr>?</vt:lpstr>
      <vt:lpstr>God Said Nothing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David Eldridge</cp:lastModifiedBy>
  <cp:revision>24</cp:revision>
  <dcterms:created xsi:type="dcterms:W3CDTF">2014-03-26T14:03:34Z</dcterms:created>
  <dcterms:modified xsi:type="dcterms:W3CDTF">2019-09-09T19:15:58Z</dcterms:modified>
</cp:coreProperties>
</file>