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61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E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14" autoAdjust="0"/>
    <p:restoredTop sz="94771"/>
  </p:normalViewPr>
  <p:slideViewPr>
    <p:cSldViewPr snapToGrid="0" snapToObjects="1">
      <p:cViewPr varScale="1">
        <p:scale>
          <a:sx n="95" d="100"/>
          <a:sy n="95" d="100"/>
        </p:scale>
        <p:origin x="165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41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48136" y="5612187"/>
            <a:ext cx="1921228" cy="423661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48136" y="5612187"/>
            <a:ext cx="1921228" cy="423661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48137" y="575940"/>
            <a:ext cx="3791590" cy="4791816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659909" y="276450"/>
            <a:ext cx="5230301" cy="630445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659909" y="276450"/>
            <a:ext cx="5230301" cy="630445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62447" y="4317627"/>
            <a:ext cx="1651280" cy="194848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659909" y="276450"/>
            <a:ext cx="5230301" cy="630445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9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43E1F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accent4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accent4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accent4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accent4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accent4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CG91DF.jpg" descr="CG91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867" y="1387569"/>
            <a:ext cx="3268266" cy="4086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8" y="0"/>
                </a:moveTo>
                <a:cubicBezTo>
                  <a:pt x="881" y="214"/>
                  <a:pt x="0" y="1053"/>
                  <a:pt x="0" y="2059"/>
                </a:cubicBezTo>
                <a:lnTo>
                  <a:pt x="0" y="19494"/>
                </a:lnTo>
                <a:cubicBezTo>
                  <a:pt x="0" y="20631"/>
                  <a:pt x="1126" y="21553"/>
                  <a:pt x="2534" y="21600"/>
                </a:cubicBezTo>
                <a:lnTo>
                  <a:pt x="19066" y="21600"/>
                </a:lnTo>
                <a:cubicBezTo>
                  <a:pt x="20474" y="21553"/>
                  <a:pt x="21600" y="20631"/>
                  <a:pt x="21600" y="19494"/>
                </a:cubicBezTo>
                <a:lnTo>
                  <a:pt x="21600" y="2059"/>
                </a:lnTo>
                <a:cubicBezTo>
                  <a:pt x="21600" y="1053"/>
                  <a:pt x="20719" y="214"/>
                  <a:pt x="19542" y="0"/>
                </a:cubicBezTo>
                <a:lnTo>
                  <a:pt x="2058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4404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48137" y="212686"/>
            <a:ext cx="3791590" cy="4791816"/>
          </a:xfrm>
        </p:spPr>
        <p:txBody>
          <a:bodyPr>
            <a:noAutofit/>
          </a:bodyPr>
          <a:lstStyle/>
          <a:p>
            <a:r>
              <a:rPr lang="en-US" sz="9600" dirty="0"/>
              <a:t>Do Not Say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61615" y="4568147"/>
            <a:ext cx="1651280" cy="194848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Do Not Say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19605" y="163716"/>
            <a:ext cx="5896489" cy="658155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b="1" i="1" dirty="0">
                <a:solidFill>
                  <a:schemeClr val="accent6"/>
                </a:solidFill>
              </a:rPr>
              <a:t>I Will Recompense Evil</a:t>
            </a:r>
          </a:p>
          <a:p>
            <a:pPr marL="457200" indent="-4572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b="1" i="1" dirty="0">
                <a:solidFill>
                  <a:schemeClr val="accent6"/>
                </a:solidFill>
              </a:rPr>
              <a:t>This Building Is The Church</a:t>
            </a:r>
          </a:p>
          <a:p>
            <a:pPr marL="457200" indent="-4572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b="1" i="1" dirty="0">
                <a:solidFill>
                  <a:schemeClr val="accent6"/>
                </a:solidFill>
              </a:rPr>
              <a:t>I’m Church Of Christ</a:t>
            </a:r>
          </a:p>
          <a:p>
            <a:pPr marL="457200" indent="-4572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b="1" i="1" dirty="0">
                <a:solidFill>
                  <a:schemeClr val="accent6"/>
                </a:solidFill>
              </a:rPr>
              <a:t>One Church Is Good As Another</a:t>
            </a:r>
          </a:p>
          <a:p>
            <a:pPr marL="457200" indent="-4572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b="1" i="1" dirty="0">
                <a:solidFill>
                  <a:schemeClr val="accent6"/>
                </a:solidFill>
              </a:rPr>
              <a:t>Other Denominations</a:t>
            </a:r>
          </a:p>
          <a:p>
            <a:pPr marL="457200" indent="-4572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b="1" i="1" dirty="0">
                <a:solidFill>
                  <a:schemeClr val="accent6"/>
                </a:solidFill>
              </a:rPr>
              <a:t>Reverend, Father, Or Pastor</a:t>
            </a:r>
          </a:p>
          <a:p>
            <a:pPr marL="457200" indent="-4572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b="1" i="1" dirty="0">
                <a:solidFill>
                  <a:schemeClr val="accent6"/>
                </a:solidFill>
              </a:rPr>
              <a:t>Baptism Is Not Necessary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17647" y="1310028"/>
            <a:ext cx="8908706" cy="516334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600" b="1" dirty="0">
                <a:solidFill>
                  <a:schemeClr val="bg1"/>
                </a:solidFill>
              </a:rPr>
              <a:t>Hear the Word – Matt. 17:5</a:t>
            </a:r>
          </a:p>
          <a:p>
            <a:pPr defTabSz="461951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600" b="1" dirty="0">
                <a:solidFill>
                  <a:schemeClr val="bg1"/>
                </a:solidFill>
              </a:rPr>
              <a:t>	Believe in the Lord – Jn. 8:24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600" b="1" dirty="0">
                <a:solidFill>
                  <a:schemeClr val="bg1"/>
                </a:solidFill>
              </a:rPr>
              <a:t>			Repent of Your Sins – Ac. 17:30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600" b="1" dirty="0">
                <a:solidFill>
                  <a:schemeClr val="bg1"/>
                </a:solidFill>
              </a:rPr>
              <a:t>				Confess Your Faith – Matt. 10:32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600" b="1" dirty="0">
                <a:solidFill>
                  <a:schemeClr val="bg1"/>
                </a:solidFill>
              </a:rPr>
              <a:t>					Be Baptized – Mk. 16:16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endParaRPr lang="en-US" sz="1200" b="1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600" b="1" dirty="0">
                <a:solidFill>
                  <a:schemeClr val="bg1"/>
                </a:solidFill>
              </a:rPr>
              <a:t>Remain Faithful – 1 Cor. 15:58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7647" y="435427"/>
            <a:ext cx="9026352" cy="10770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n w="12700" cmpd="sng"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God’s Plan For Saving Man</a:t>
            </a:r>
          </a:p>
        </p:txBody>
      </p:sp>
    </p:spTree>
    <p:extLst>
      <p:ext uri="{BB962C8B-B14F-4D97-AF65-F5344CB8AC3E}">
        <p14:creationId xmlns:p14="http://schemas.microsoft.com/office/powerpoint/2010/main" val="267977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103</TotalTime>
  <Words>49</Words>
  <Application>Microsoft Macintosh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Trebuchet MS</vt:lpstr>
      <vt:lpstr>Default</vt:lpstr>
      <vt:lpstr>PowerPoint Presentation</vt:lpstr>
      <vt:lpstr>Do Not Say</vt:lpstr>
      <vt:lpstr>Do Not Say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David Eldridge</cp:lastModifiedBy>
  <cp:revision>26</cp:revision>
  <dcterms:created xsi:type="dcterms:W3CDTF">2014-03-26T14:03:34Z</dcterms:created>
  <dcterms:modified xsi:type="dcterms:W3CDTF">2019-09-08T12:19:54Z</dcterms:modified>
</cp:coreProperties>
</file>