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1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376"/>
    <a:srgbClr val="FBD2D1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4" autoAdjust="0"/>
    <p:restoredTop sz="94690"/>
  </p:normalViewPr>
  <p:slideViewPr>
    <p:cSldViewPr snapToGrid="0" snapToObjects="1">
      <p:cViewPr varScale="1">
        <p:scale>
          <a:sx n="95" d="100"/>
          <a:sy n="95" d="100"/>
        </p:scale>
        <p:origin x="16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1501" y="4267178"/>
            <a:ext cx="5339012" cy="2679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1501" y="4267178"/>
            <a:ext cx="5339012" cy="2679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29480" y="1900801"/>
            <a:ext cx="7360918" cy="18921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2057803"/>
            <a:ext cx="8213945" cy="40620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2057803"/>
            <a:ext cx="8213945" cy="40620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2057803"/>
            <a:ext cx="8213945" cy="40620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60484" y="509638"/>
            <a:ext cx="5619073" cy="12111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932442"/>
            <a:ext cx="8213945" cy="411620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547" y="5211470"/>
            <a:ext cx="8213629" cy="83332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3" y="932442"/>
            <a:ext cx="8213945" cy="511235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BD2D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G91DF.jpg" descr="CG91DF.jpg">
            <a:extLst>
              <a:ext uri="{FF2B5EF4-FFF2-40B4-BE49-F238E27FC236}">
                <a16:creationId xmlns:a16="http://schemas.microsoft.com/office/drawing/2014/main" id="{4153EB1D-90D9-104D-B555-33F17854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67" y="1387569"/>
            <a:ext cx="3268266" cy="4086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" y="0"/>
                </a:moveTo>
                <a:cubicBezTo>
                  <a:pt x="881" y="214"/>
                  <a:pt x="0" y="1053"/>
                  <a:pt x="0" y="2059"/>
                </a:cubicBezTo>
                <a:lnTo>
                  <a:pt x="0" y="19494"/>
                </a:lnTo>
                <a:cubicBezTo>
                  <a:pt x="0" y="20631"/>
                  <a:pt x="1126" y="21553"/>
                  <a:pt x="2534" y="21600"/>
                </a:cubicBezTo>
                <a:lnTo>
                  <a:pt x="19066" y="21600"/>
                </a:lnTo>
                <a:cubicBezTo>
                  <a:pt x="20474" y="21553"/>
                  <a:pt x="21600" y="20631"/>
                  <a:pt x="21600" y="19494"/>
                </a:cubicBezTo>
                <a:lnTo>
                  <a:pt x="21600" y="2059"/>
                </a:lnTo>
                <a:cubicBezTo>
                  <a:pt x="21600" y="1053"/>
                  <a:pt x="20719" y="214"/>
                  <a:pt x="19542" y="0"/>
                </a:cubicBezTo>
                <a:lnTo>
                  <a:pt x="2058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152400" dir="2700000" rotWithShape="0">
              <a:srgbClr val="000000">
                <a:alpha val="80000"/>
              </a:srgbClr>
            </a:outerShdw>
            <a:reflection stA="83834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16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9480" y="1251857"/>
            <a:ext cx="7360918" cy="30853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AT THE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13800" dirty="0">
                <a:solidFill>
                  <a:schemeClr val="tx1"/>
                </a:solidFill>
              </a:rPr>
              <a:t>CROSS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6193" y="1595718"/>
            <a:ext cx="8213945" cy="51816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Jesus Was Crucified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Jesus Died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Jesus Shed His Blood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God’s Love Was Seen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Jesus’ Love Was Made Known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The Church Was Purchased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We Find A Place To Boast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Reconciliation Takes Place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A4AAF29-420B-7B4A-B835-DD52C95E4D73}"/>
              </a:ext>
            </a:extLst>
          </p:cNvPr>
          <p:cNvSpPr txBox="1">
            <a:spLocks/>
          </p:cNvSpPr>
          <p:nvPr/>
        </p:nvSpPr>
        <p:spPr>
          <a:xfrm>
            <a:off x="891541" y="130626"/>
            <a:ext cx="7360918" cy="1698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BD2D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AT THE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8800" dirty="0">
                <a:solidFill>
                  <a:schemeClr val="tx1"/>
                </a:solidFill>
              </a:rPr>
              <a:t>CROSS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 the Word – Matt. 17:5…">
            <a:extLst>
              <a:ext uri="{FF2B5EF4-FFF2-40B4-BE49-F238E27FC236}">
                <a16:creationId xmlns:a16="http://schemas.microsoft.com/office/drawing/2014/main" id="{AA599795-2A8E-5B45-A8EC-D8A90B844109}"/>
              </a:ext>
            </a:extLst>
          </p:cNvPr>
          <p:cNvSpPr txBox="1">
            <a:spLocks/>
          </p:cNvSpPr>
          <p:nvPr/>
        </p:nvSpPr>
        <p:spPr>
          <a:xfrm>
            <a:off x="84889" y="1930794"/>
            <a:ext cx="8987674" cy="4795242"/>
          </a:xfrm>
          <a:prstGeom prst="rect">
            <a:avLst/>
          </a:prstGeom>
          <a:effectLst>
            <a:outerShdw blurRad="50800" dist="25400" dir="2700000" rotWithShape="0">
              <a:srgbClr val="000000">
                <a:alpha val="75000"/>
              </a:srgbClr>
            </a:outerShdw>
          </a:effectLst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Hear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the Word – Matt. 17:5</a:t>
            </a:r>
          </a:p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Believe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in the Lord – Jn. 8:24</a:t>
            </a:r>
          </a:p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Repent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of Your Sins – Ac. 17:30</a:t>
            </a:r>
          </a:p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Confess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Your Faith – Matt. 10:32</a:t>
            </a:r>
          </a:p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Baptized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– Mk. 16:16</a:t>
            </a:r>
          </a:p>
          <a:p>
            <a:pPr>
              <a:spcBef>
                <a:spcPts val="3094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Remain </a:t>
            </a: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Faithful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– 1 Cor. 15:58</a:t>
            </a:r>
          </a:p>
        </p:txBody>
      </p:sp>
      <p:sp>
        <p:nvSpPr>
          <p:cNvPr id="5" name="God’s Plan  For Saving Man">
            <a:extLst>
              <a:ext uri="{FF2B5EF4-FFF2-40B4-BE49-F238E27FC236}">
                <a16:creationId xmlns:a16="http://schemas.microsoft.com/office/drawing/2014/main" id="{19F15880-BAE2-4C4D-BA47-3EDBDE3140B3}"/>
              </a:ext>
            </a:extLst>
          </p:cNvPr>
          <p:cNvSpPr txBox="1">
            <a:spLocks/>
          </p:cNvSpPr>
          <p:nvPr/>
        </p:nvSpPr>
        <p:spPr>
          <a:xfrm>
            <a:off x="84889" y="114349"/>
            <a:ext cx="8987674" cy="1839516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ct val="70000"/>
              </a:lnSpc>
              <a:defRPr sz="9600" b="1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7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God’s Plan </a:t>
            </a:r>
          </a:p>
          <a:p>
            <a:pPr>
              <a:lnSpc>
                <a:spcPct val="70000"/>
              </a:lnSpc>
              <a:defRPr sz="9600" b="1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7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Saving Man</a:t>
            </a:r>
          </a:p>
        </p:txBody>
      </p:sp>
    </p:spTree>
    <p:extLst>
      <p:ext uri="{BB962C8B-B14F-4D97-AF65-F5344CB8AC3E}">
        <p14:creationId xmlns:p14="http://schemas.microsoft.com/office/powerpoint/2010/main" val="40956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109</TotalTime>
  <Words>84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Default</vt:lpstr>
      <vt:lpstr>PowerPoint Presentation</vt:lpstr>
      <vt:lpstr>AT THE CROSS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David Eldridge</cp:lastModifiedBy>
  <cp:revision>42</cp:revision>
  <dcterms:created xsi:type="dcterms:W3CDTF">2014-03-26T14:03:34Z</dcterms:created>
  <dcterms:modified xsi:type="dcterms:W3CDTF">2019-09-12T19:13:19Z</dcterms:modified>
</cp:coreProperties>
</file>